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42" r:id="rId3"/>
    <p:sldId id="351" r:id="rId4"/>
    <p:sldId id="347" r:id="rId5"/>
    <p:sldId id="348" r:id="rId6"/>
    <p:sldId id="349" r:id="rId7"/>
    <p:sldId id="350" r:id="rId8"/>
    <p:sldId id="352" r:id="rId9"/>
    <p:sldId id="353" r:id="rId10"/>
    <p:sldId id="354" r:id="rId11"/>
    <p:sldId id="355" r:id="rId12"/>
    <p:sldId id="356" r:id="rId13"/>
    <p:sldId id="359" r:id="rId14"/>
    <p:sldId id="360" r:id="rId15"/>
    <p:sldId id="357" r:id="rId16"/>
    <p:sldId id="3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0A1356-7815-457B-BEAD-B69EE9F0405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A1184B8-B468-447A-BEB6-04AB716005DA}">
      <dgm:prSet/>
      <dgm:spPr/>
      <dgm:t>
        <a:bodyPr/>
        <a:lstStyle/>
        <a:p>
          <a:pPr>
            <a:defRPr cap="all"/>
          </a:pPr>
          <a:r>
            <a:rPr lang="en-GB"/>
            <a:t>to cook – make a meal</a:t>
          </a:r>
          <a:endParaRPr lang="en-US"/>
        </a:p>
      </dgm:t>
    </dgm:pt>
    <dgm:pt modelId="{33DE2B83-53D4-4B15-AC3E-84700B177AF5}" type="parTrans" cxnId="{30BF164E-9298-481C-9276-E1AF1AD4C983}">
      <dgm:prSet/>
      <dgm:spPr/>
      <dgm:t>
        <a:bodyPr/>
        <a:lstStyle/>
        <a:p>
          <a:endParaRPr lang="en-US"/>
        </a:p>
      </dgm:t>
    </dgm:pt>
    <dgm:pt modelId="{E230F2DF-C206-4BC1-8982-7618B22B66D9}" type="sibTrans" cxnId="{30BF164E-9298-481C-9276-E1AF1AD4C983}">
      <dgm:prSet/>
      <dgm:spPr/>
      <dgm:t>
        <a:bodyPr/>
        <a:lstStyle/>
        <a:p>
          <a:endParaRPr lang="en-US"/>
        </a:p>
      </dgm:t>
    </dgm:pt>
    <dgm:pt modelId="{74A72DE1-E698-4A26-807B-81DB7ACCFE9B}">
      <dgm:prSet/>
      <dgm:spPr/>
      <dgm:t>
        <a:bodyPr/>
        <a:lstStyle/>
        <a:p>
          <a:pPr>
            <a:defRPr cap="all"/>
          </a:pPr>
          <a:r>
            <a:rPr lang="en-GB"/>
            <a:t>a cook – person who cooks</a:t>
          </a:r>
          <a:endParaRPr lang="en-US"/>
        </a:p>
      </dgm:t>
    </dgm:pt>
    <dgm:pt modelId="{94F951A0-64DE-41BB-B706-A9B211AC0006}" type="parTrans" cxnId="{28BE41E5-04A4-4683-8657-EE40D656B8E2}">
      <dgm:prSet/>
      <dgm:spPr/>
      <dgm:t>
        <a:bodyPr/>
        <a:lstStyle/>
        <a:p>
          <a:endParaRPr lang="en-US"/>
        </a:p>
      </dgm:t>
    </dgm:pt>
    <dgm:pt modelId="{A5702388-51D9-46CF-9B5A-A083CEB177E4}" type="sibTrans" cxnId="{28BE41E5-04A4-4683-8657-EE40D656B8E2}">
      <dgm:prSet/>
      <dgm:spPr/>
      <dgm:t>
        <a:bodyPr/>
        <a:lstStyle/>
        <a:p>
          <a:endParaRPr lang="en-US"/>
        </a:p>
      </dgm:t>
    </dgm:pt>
    <dgm:pt modelId="{F07BAE6A-5A86-4B31-95EB-8E575474C8F9}">
      <dgm:prSet/>
      <dgm:spPr/>
      <dgm:t>
        <a:bodyPr/>
        <a:lstStyle/>
        <a:p>
          <a:pPr>
            <a:defRPr cap="all"/>
          </a:pPr>
          <a:r>
            <a:rPr lang="en-GB"/>
            <a:t>a cooker – appliance in the kitchen used for cooking</a:t>
          </a:r>
          <a:endParaRPr lang="en-US"/>
        </a:p>
      </dgm:t>
    </dgm:pt>
    <dgm:pt modelId="{792CBF95-F1BD-4E23-AECC-93512E8CFEF3}" type="parTrans" cxnId="{DA16D460-C202-4DB1-B420-BE44856C8119}">
      <dgm:prSet/>
      <dgm:spPr/>
      <dgm:t>
        <a:bodyPr/>
        <a:lstStyle/>
        <a:p>
          <a:endParaRPr lang="en-US"/>
        </a:p>
      </dgm:t>
    </dgm:pt>
    <dgm:pt modelId="{1A898486-F96E-45A4-836B-F2B4FE636A5F}" type="sibTrans" cxnId="{DA16D460-C202-4DB1-B420-BE44856C8119}">
      <dgm:prSet/>
      <dgm:spPr/>
      <dgm:t>
        <a:bodyPr/>
        <a:lstStyle/>
        <a:p>
          <a:endParaRPr lang="en-US"/>
        </a:p>
      </dgm:t>
    </dgm:pt>
    <dgm:pt modelId="{D36CAAAA-4686-42DE-94DF-5F5EF11FAD9D}" type="pres">
      <dgm:prSet presAssocID="{FB0A1356-7815-457B-BEAD-B69EE9F0405A}" presName="root" presStyleCnt="0">
        <dgm:presLayoutVars>
          <dgm:dir/>
          <dgm:resizeHandles val="exact"/>
        </dgm:presLayoutVars>
      </dgm:prSet>
      <dgm:spPr/>
    </dgm:pt>
    <dgm:pt modelId="{9C850B59-A85D-423E-B3EA-F8FFFFDE1EDF}" type="pres">
      <dgm:prSet presAssocID="{8A1184B8-B468-447A-BEB6-04AB716005DA}" presName="compNode" presStyleCnt="0"/>
      <dgm:spPr/>
    </dgm:pt>
    <dgm:pt modelId="{ED49DB86-FD24-4919-8A1A-AC95DA476B71}" type="pres">
      <dgm:prSet presAssocID="{8A1184B8-B468-447A-BEB6-04AB716005DA}" presName="iconBgRect" presStyleLbl="bgShp" presStyleIdx="0" presStyleCnt="3"/>
      <dgm:spPr/>
    </dgm:pt>
    <dgm:pt modelId="{BAEC275F-DDB8-4F8D-A8FE-5BC516705D60}" type="pres">
      <dgm:prSet presAssocID="{8A1184B8-B468-447A-BEB6-04AB716005D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on"/>
        </a:ext>
      </dgm:extLst>
    </dgm:pt>
    <dgm:pt modelId="{9E653189-F3C8-40D8-8005-AA0D4DA9BF06}" type="pres">
      <dgm:prSet presAssocID="{8A1184B8-B468-447A-BEB6-04AB716005DA}" presName="spaceRect" presStyleCnt="0"/>
      <dgm:spPr/>
    </dgm:pt>
    <dgm:pt modelId="{3397FC17-3721-4BA9-ADA2-61AB88D711BA}" type="pres">
      <dgm:prSet presAssocID="{8A1184B8-B468-447A-BEB6-04AB716005DA}" presName="textRect" presStyleLbl="revTx" presStyleIdx="0" presStyleCnt="3">
        <dgm:presLayoutVars>
          <dgm:chMax val="1"/>
          <dgm:chPref val="1"/>
        </dgm:presLayoutVars>
      </dgm:prSet>
      <dgm:spPr/>
    </dgm:pt>
    <dgm:pt modelId="{B895DD3F-A52C-4D14-9C46-C3F187EDE96C}" type="pres">
      <dgm:prSet presAssocID="{E230F2DF-C206-4BC1-8982-7618B22B66D9}" presName="sibTrans" presStyleCnt="0"/>
      <dgm:spPr/>
    </dgm:pt>
    <dgm:pt modelId="{03B9F45D-AB08-4AC1-BDF7-C72ABB397E1D}" type="pres">
      <dgm:prSet presAssocID="{74A72DE1-E698-4A26-807B-81DB7ACCFE9B}" presName="compNode" presStyleCnt="0"/>
      <dgm:spPr/>
    </dgm:pt>
    <dgm:pt modelId="{F4655952-0ECC-4E71-A71D-1F22B5C81672}" type="pres">
      <dgm:prSet presAssocID="{74A72DE1-E698-4A26-807B-81DB7ACCFE9B}" presName="iconBgRect" presStyleLbl="bgShp" presStyleIdx="1" presStyleCnt="3"/>
      <dgm:spPr/>
    </dgm:pt>
    <dgm:pt modelId="{A963550B-5A18-490F-9819-E89B09A60161}" type="pres">
      <dgm:prSet presAssocID="{74A72DE1-E698-4A26-807B-81DB7ACCFE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5CBECE73-4F5D-4D2B-8D49-198CACB7AC62}" type="pres">
      <dgm:prSet presAssocID="{74A72DE1-E698-4A26-807B-81DB7ACCFE9B}" presName="spaceRect" presStyleCnt="0"/>
      <dgm:spPr/>
    </dgm:pt>
    <dgm:pt modelId="{9DD1C4DE-C7FA-451B-B992-62ED522AA01A}" type="pres">
      <dgm:prSet presAssocID="{74A72DE1-E698-4A26-807B-81DB7ACCFE9B}" presName="textRect" presStyleLbl="revTx" presStyleIdx="1" presStyleCnt="3">
        <dgm:presLayoutVars>
          <dgm:chMax val="1"/>
          <dgm:chPref val="1"/>
        </dgm:presLayoutVars>
      </dgm:prSet>
      <dgm:spPr/>
    </dgm:pt>
    <dgm:pt modelId="{ED5CF17F-6BD1-4E98-B992-47CB3B93BE57}" type="pres">
      <dgm:prSet presAssocID="{A5702388-51D9-46CF-9B5A-A083CEB177E4}" presName="sibTrans" presStyleCnt="0"/>
      <dgm:spPr/>
    </dgm:pt>
    <dgm:pt modelId="{38666CBB-816C-46C4-BEBA-1E7133ADDBA8}" type="pres">
      <dgm:prSet presAssocID="{F07BAE6A-5A86-4B31-95EB-8E575474C8F9}" presName="compNode" presStyleCnt="0"/>
      <dgm:spPr/>
    </dgm:pt>
    <dgm:pt modelId="{BB1DDA62-19AE-49E8-8B6E-BED45499C104}" type="pres">
      <dgm:prSet presAssocID="{F07BAE6A-5A86-4B31-95EB-8E575474C8F9}" presName="iconBgRect" presStyleLbl="bgShp" presStyleIdx="2" presStyleCnt="3"/>
      <dgm:spPr/>
    </dgm:pt>
    <dgm:pt modelId="{A71D9758-FF5A-4E9A-A22F-02EC2B9492C9}" type="pres">
      <dgm:prSet presAssocID="{F07BAE6A-5A86-4B31-95EB-8E575474C8F9}" presName="iconRect" presStyleLbl="node1" presStyleIdx="2" presStyleCnt="3" custLinFactNeighborX="1504" custLinFactNeighborY="-38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tical disc"/>
        </a:ext>
      </dgm:extLst>
    </dgm:pt>
    <dgm:pt modelId="{6F429847-94E5-4259-9721-8B3BF580867B}" type="pres">
      <dgm:prSet presAssocID="{F07BAE6A-5A86-4B31-95EB-8E575474C8F9}" presName="spaceRect" presStyleCnt="0"/>
      <dgm:spPr/>
    </dgm:pt>
    <dgm:pt modelId="{3826867D-4909-4F03-B10F-F265E44C3093}" type="pres">
      <dgm:prSet presAssocID="{F07BAE6A-5A86-4B31-95EB-8E575474C8F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4EF5E26-09E0-48BC-A934-441EAD48F169}" type="presOf" srcId="{F07BAE6A-5A86-4B31-95EB-8E575474C8F9}" destId="{3826867D-4909-4F03-B10F-F265E44C3093}" srcOrd="0" destOrd="0" presId="urn:microsoft.com/office/officeart/2018/5/layout/IconCircleLabelList"/>
    <dgm:cxn modelId="{C7A3A93D-D0BE-446B-83FB-0D42531C57E6}" type="presOf" srcId="{74A72DE1-E698-4A26-807B-81DB7ACCFE9B}" destId="{9DD1C4DE-C7FA-451B-B992-62ED522AA01A}" srcOrd="0" destOrd="0" presId="urn:microsoft.com/office/officeart/2018/5/layout/IconCircleLabelList"/>
    <dgm:cxn modelId="{DA16D460-C202-4DB1-B420-BE44856C8119}" srcId="{FB0A1356-7815-457B-BEAD-B69EE9F0405A}" destId="{F07BAE6A-5A86-4B31-95EB-8E575474C8F9}" srcOrd="2" destOrd="0" parTransId="{792CBF95-F1BD-4E23-AECC-93512E8CFEF3}" sibTransId="{1A898486-F96E-45A4-836B-F2B4FE636A5F}"/>
    <dgm:cxn modelId="{30BF164E-9298-481C-9276-E1AF1AD4C983}" srcId="{FB0A1356-7815-457B-BEAD-B69EE9F0405A}" destId="{8A1184B8-B468-447A-BEB6-04AB716005DA}" srcOrd="0" destOrd="0" parTransId="{33DE2B83-53D4-4B15-AC3E-84700B177AF5}" sibTransId="{E230F2DF-C206-4BC1-8982-7618B22B66D9}"/>
    <dgm:cxn modelId="{6414C275-30C3-4178-8438-A30A0D4B8E8B}" type="presOf" srcId="{FB0A1356-7815-457B-BEAD-B69EE9F0405A}" destId="{D36CAAAA-4686-42DE-94DF-5F5EF11FAD9D}" srcOrd="0" destOrd="0" presId="urn:microsoft.com/office/officeart/2018/5/layout/IconCircleLabelList"/>
    <dgm:cxn modelId="{E4E226B0-D861-4311-9FB8-57B498AA8B1A}" type="presOf" srcId="{8A1184B8-B468-447A-BEB6-04AB716005DA}" destId="{3397FC17-3721-4BA9-ADA2-61AB88D711BA}" srcOrd="0" destOrd="0" presId="urn:microsoft.com/office/officeart/2018/5/layout/IconCircleLabelList"/>
    <dgm:cxn modelId="{28BE41E5-04A4-4683-8657-EE40D656B8E2}" srcId="{FB0A1356-7815-457B-BEAD-B69EE9F0405A}" destId="{74A72DE1-E698-4A26-807B-81DB7ACCFE9B}" srcOrd="1" destOrd="0" parTransId="{94F951A0-64DE-41BB-B706-A9B211AC0006}" sibTransId="{A5702388-51D9-46CF-9B5A-A083CEB177E4}"/>
    <dgm:cxn modelId="{DBB95AD9-9509-425F-8909-1505ECC8423D}" type="presParOf" srcId="{D36CAAAA-4686-42DE-94DF-5F5EF11FAD9D}" destId="{9C850B59-A85D-423E-B3EA-F8FFFFDE1EDF}" srcOrd="0" destOrd="0" presId="urn:microsoft.com/office/officeart/2018/5/layout/IconCircleLabelList"/>
    <dgm:cxn modelId="{7FC2AD89-70A2-47A5-AE7F-CC68A0C08506}" type="presParOf" srcId="{9C850B59-A85D-423E-B3EA-F8FFFFDE1EDF}" destId="{ED49DB86-FD24-4919-8A1A-AC95DA476B71}" srcOrd="0" destOrd="0" presId="urn:microsoft.com/office/officeart/2018/5/layout/IconCircleLabelList"/>
    <dgm:cxn modelId="{77562E8F-8830-4047-906E-9316DA2F6B1B}" type="presParOf" srcId="{9C850B59-A85D-423E-B3EA-F8FFFFDE1EDF}" destId="{BAEC275F-DDB8-4F8D-A8FE-5BC516705D60}" srcOrd="1" destOrd="0" presId="urn:microsoft.com/office/officeart/2018/5/layout/IconCircleLabelList"/>
    <dgm:cxn modelId="{ED8FB17E-2B92-4779-AEAD-462544C69519}" type="presParOf" srcId="{9C850B59-A85D-423E-B3EA-F8FFFFDE1EDF}" destId="{9E653189-F3C8-40D8-8005-AA0D4DA9BF06}" srcOrd="2" destOrd="0" presId="urn:microsoft.com/office/officeart/2018/5/layout/IconCircleLabelList"/>
    <dgm:cxn modelId="{5C807BE6-FC14-4288-84B7-CA48518BBBE7}" type="presParOf" srcId="{9C850B59-A85D-423E-B3EA-F8FFFFDE1EDF}" destId="{3397FC17-3721-4BA9-ADA2-61AB88D711BA}" srcOrd="3" destOrd="0" presId="urn:microsoft.com/office/officeart/2018/5/layout/IconCircleLabelList"/>
    <dgm:cxn modelId="{E3CFDD54-2540-4391-8ED8-C95F81952FF0}" type="presParOf" srcId="{D36CAAAA-4686-42DE-94DF-5F5EF11FAD9D}" destId="{B895DD3F-A52C-4D14-9C46-C3F187EDE96C}" srcOrd="1" destOrd="0" presId="urn:microsoft.com/office/officeart/2018/5/layout/IconCircleLabelList"/>
    <dgm:cxn modelId="{BD17E4D7-3BCC-4255-820A-FA8CEC8ADBDA}" type="presParOf" srcId="{D36CAAAA-4686-42DE-94DF-5F5EF11FAD9D}" destId="{03B9F45D-AB08-4AC1-BDF7-C72ABB397E1D}" srcOrd="2" destOrd="0" presId="urn:microsoft.com/office/officeart/2018/5/layout/IconCircleLabelList"/>
    <dgm:cxn modelId="{C4D56B94-BEFB-468E-9CE8-63ECB7DA49B4}" type="presParOf" srcId="{03B9F45D-AB08-4AC1-BDF7-C72ABB397E1D}" destId="{F4655952-0ECC-4E71-A71D-1F22B5C81672}" srcOrd="0" destOrd="0" presId="urn:microsoft.com/office/officeart/2018/5/layout/IconCircleLabelList"/>
    <dgm:cxn modelId="{FB69A32B-9A72-422F-A79B-5E9CD3E1F52F}" type="presParOf" srcId="{03B9F45D-AB08-4AC1-BDF7-C72ABB397E1D}" destId="{A963550B-5A18-490F-9819-E89B09A60161}" srcOrd="1" destOrd="0" presId="urn:microsoft.com/office/officeart/2018/5/layout/IconCircleLabelList"/>
    <dgm:cxn modelId="{29C59CEB-AA5C-4C59-8838-3D2F46F4CE65}" type="presParOf" srcId="{03B9F45D-AB08-4AC1-BDF7-C72ABB397E1D}" destId="{5CBECE73-4F5D-4D2B-8D49-198CACB7AC62}" srcOrd="2" destOrd="0" presId="urn:microsoft.com/office/officeart/2018/5/layout/IconCircleLabelList"/>
    <dgm:cxn modelId="{9BAD80CB-1C92-4AC1-BF94-CE39D1482E91}" type="presParOf" srcId="{03B9F45D-AB08-4AC1-BDF7-C72ABB397E1D}" destId="{9DD1C4DE-C7FA-451B-B992-62ED522AA01A}" srcOrd="3" destOrd="0" presId="urn:microsoft.com/office/officeart/2018/5/layout/IconCircleLabelList"/>
    <dgm:cxn modelId="{8A6CAE4B-0958-46C4-A123-70756E3D99AB}" type="presParOf" srcId="{D36CAAAA-4686-42DE-94DF-5F5EF11FAD9D}" destId="{ED5CF17F-6BD1-4E98-B992-47CB3B93BE57}" srcOrd="3" destOrd="0" presId="urn:microsoft.com/office/officeart/2018/5/layout/IconCircleLabelList"/>
    <dgm:cxn modelId="{5C77598E-F239-4624-8863-C00C223F6AC7}" type="presParOf" srcId="{D36CAAAA-4686-42DE-94DF-5F5EF11FAD9D}" destId="{38666CBB-816C-46C4-BEBA-1E7133ADDBA8}" srcOrd="4" destOrd="0" presId="urn:microsoft.com/office/officeart/2018/5/layout/IconCircleLabelList"/>
    <dgm:cxn modelId="{40A314CD-21BF-4C30-AB9F-C4300F039A7F}" type="presParOf" srcId="{38666CBB-816C-46C4-BEBA-1E7133ADDBA8}" destId="{BB1DDA62-19AE-49E8-8B6E-BED45499C104}" srcOrd="0" destOrd="0" presId="urn:microsoft.com/office/officeart/2018/5/layout/IconCircleLabelList"/>
    <dgm:cxn modelId="{F5D797F6-5B56-4BE9-BC61-382C976AD268}" type="presParOf" srcId="{38666CBB-816C-46C4-BEBA-1E7133ADDBA8}" destId="{A71D9758-FF5A-4E9A-A22F-02EC2B9492C9}" srcOrd="1" destOrd="0" presId="urn:microsoft.com/office/officeart/2018/5/layout/IconCircleLabelList"/>
    <dgm:cxn modelId="{483CB848-3DA9-45AD-BDE1-240E93038DDA}" type="presParOf" srcId="{38666CBB-816C-46C4-BEBA-1E7133ADDBA8}" destId="{6F429847-94E5-4259-9721-8B3BF580867B}" srcOrd="2" destOrd="0" presId="urn:microsoft.com/office/officeart/2018/5/layout/IconCircleLabelList"/>
    <dgm:cxn modelId="{2924E6D0-531E-4CB4-A8CB-66E21AD203A8}" type="presParOf" srcId="{38666CBB-816C-46C4-BEBA-1E7133ADDBA8}" destId="{3826867D-4909-4F03-B10F-F265E44C309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9DB86-FD24-4919-8A1A-AC95DA476B71}">
      <dsp:nvSpPr>
        <dsp:cNvPr id="0" name=""/>
        <dsp:cNvSpPr/>
      </dsp:nvSpPr>
      <dsp:spPr>
        <a:xfrm>
          <a:off x="670070" y="156931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C275F-DDB8-4F8D-A8FE-5BC516705D60}">
      <dsp:nvSpPr>
        <dsp:cNvPr id="0" name=""/>
        <dsp:cNvSpPr/>
      </dsp:nvSpPr>
      <dsp:spPr>
        <a:xfrm>
          <a:off x="1086883" y="573743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7FC17-3721-4BA9-ADA2-61AB88D711BA}">
      <dsp:nvSpPr>
        <dsp:cNvPr id="0" name=""/>
        <dsp:cNvSpPr/>
      </dsp:nvSpPr>
      <dsp:spPr>
        <a:xfrm>
          <a:off x="44851" y="272193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to cook – make a meal</a:t>
          </a:r>
          <a:endParaRPr lang="en-US" sz="1800" kern="1200"/>
        </a:p>
      </dsp:txBody>
      <dsp:txXfrm>
        <a:off x="44851" y="2721931"/>
        <a:ext cx="3206250" cy="720000"/>
      </dsp:txXfrm>
    </dsp:sp>
    <dsp:sp modelId="{F4655952-0ECC-4E71-A71D-1F22B5C81672}">
      <dsp:nvSpPr>
        <dsp:cNvPr id="0" name=""/>
        <dsp:cNvSpPr/>
      </dsp:nvSpPr>
      <dsp:spPr>
        <a:xfrm>
          <a:off x="4437414" y="156931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3550B-5A18-490F-9819-E89B09A60161}">
      <dsp:nvSpPr>
        <dsp:cNvPr id="0" name=""/>
        <dsp:cNvSpPr/>
      </dsp:nvSpPr>
      <dsp:spPr>
        <a:xfrm>
          <a:off x="4854226" y="573743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1C4DE-C7FA-451B-B992-62ED522AA01A}">
      <dsp:nvSpPr>
        <dsp:cNvPr id="0" name=""/>
        <dsp:cNvSpPr/>
      </dsp:nvSpPr>
      <dsp:spPr>
        <a:xfrm>
          <a:off x="3812195" y="272193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a cook – person who cooks</a:t>
          </a:r>
          <a:endParaRPr lang="en-US" sz="1800" kern="1200"/>
        </a:p>
      </dsp:txBody>
      <dsp:txXfrm>
        <a:off x="3812195" y="2721931"/>
        <a:ext cx="3206250" cy="720000"/>
      </dsp:txXfrm>
    </dsp:sp>
    <dsp:sp modelId="{BB1DDA62-19AE-49E8-8B6E-BED45499C104}">
      <dsp:nvSpPr>
        <dsp:cNvPr id="0" name=""/>
        <dsp:cNvSpPr/>
      </dsp:nvSpPr>
      <dsp:spPr>
        <a:xfrm>
          <a:off x="8204758" y="156931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D9758-FF5A-4E9A-A22F-02EC2B9492C9}">
      <dsp:nvSpPr>
        <dsp:cNvPr id="0" name=""/>
        <dsp:cNvSpPr/>
      </dsp:nvSpPr>
      <dsp:spPr>
        <a:xfrm>
          <a:off x="8638448" y="531100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6867D-4909-4F03-B10F-F265E44C3093}">
      <dsp:nvSpPr>
        <dsp:cNvPr id="0" name=""/>
        <dsp:cNvSpPr/>
      </dsp:nvSpPr>
      <dsp:spPr>
        <a:xfrm>
          <a:off x="7579539" y="272193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a cooker – appliance in the kitchen used for cooking</a:t>
          </a:r>
          <a:endParaRPr lang="en-US" sz="1800" kern="1200"/>
        </a:p>
      </dsp:txBody>
      <dsp:txXfrm>
        <a:off x="7579539" y="2721931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2389-04F1-45BB-8F37-BE976D30B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KITCHEN STAFF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2F20D-15B0-4E53-9A33-EDE9C9944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467781"/>
            <a:ext cx="8144134" cy="1117687"/>
          </a:xfrm>
        </p:spPr>
        <p:txBody>
          <a:bodyPr>
            <a:normAutofit/>
          </a:bodyPr>
          <a:lstStyle/>
          <a:p>
            <a:r>
              <a:rPr lang="en-GB" sz="3200" dirty="0"/>
              <a:t>UNIT 7</a:t>
            </a:r>
          </a:p>
        </p:txBody>
      </p:sp>
    </p:spTree>
    <p:extLst>
      <p:ext uri="{BB962C8B-B14F-4D97-AF65-F5344CB8AC3E}">
        <p14:creationId xmlns:p14="http://schemas.microsoft.com/office/powerpoint/2010/main" val="68473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0C9B-E139-4067-8374-D86D98870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63" y="753228"/>
            <a:ext cx="9953219" cy="1080938"/>
          </a:xfrm>
        </p:spPr>
        <p:txBody>
          <a:bodyPr/>
          <a:lstStyle/>
          <a:p>
            <a:r>
              <a:rPr lang="en-US" dirty="0"/>
              <a:t>Complete the sentences with </a:t>
            </a:r>
            <a:r>
              <a:rPr lang="en-US" i="1" dirty="0"/>
              <a:t>do </a:t>
            </a:r>
            <a:r>
              <a:rPr lang="en-US" dirty="0"/>
              <a:t>or</a:t>
            </a:r>
            <a:r>
              <a:rPr lang="en-US" i="1" dirty="0"/>
              <a:t> make</a:t>
            </a:r>
            <a:r>
              <a:rPr lang="en-US" dirty="0"/>
              <a:t>, ex. 6 p. 200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BEA1D-A139-4C67-8550-55E656BE90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700" dirty="0"/>
              <a:t>1 does</a:t>
            </a:r>
          </a:p>
          <a:p>
            <a:r>
              <a:rPr lang="en-GB" sz="2700" dirty="0"/>
              <a:t>2 do</a:t>
            </a:r>
          </a:p>
          <a:p>
            <a:r>
              <a:rPr lang="en-GB" sz="2700" dirty="0"/>
              <a:t>3 do</a:t>
            </a:r>
          </a:p>
          <a:p>
            <a:r>
              <a:rPr lang="en-GB" sz="2700" dirty="0"/>
              <a:t>4 make</a:t>
            </a:r>
          </a:p>
          <a:p>
            <a:r>
              <a:rPr lang="en-GB" sz="2700" dirty="0"/>
              <a:t>5 make</a:t>
            </a:r>
          </a:p>
          <a:p>
            <a:r>
              <a:rPr lang="en-GB" sz="2700" dirty="0"/>
              <a:t>6 makes</a:t>
            </a:r>
          </a:p>
          <a:p>
            <a:r>
              <a:rPr lang="en-GB" sz="2700" dirty="0"/>
              <a:t>7 does, make</a:t>
            </a:r>
          </a:p>
          <a:p>
            <a:endParaRPr lang="en-GB" sz="2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F50A1-B728-4C10-96E4-37E3E0FA82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4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14CE8021-4E74-4794-A0E4-ECC2D2D40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B1B493A-0A00-4A78-9179-A51DFD228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5B327D4-1ABB-44EB-8BA9-1C136B153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68565C26-F31A-42A4-859E-1F38C81D1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A3EC2D-CF74-44DB-A8BD-A1698850D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FD333345-06FE-431A-A170-B442B71B6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F3CF734-AF09-4284-A3AF-E1B79C0AA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051DDCB9-F755-45C2-A2DF-09112F5CC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CE5D6A2-8420-4DDB-B2B9-F907655B9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60C9B-E139-4067-8374-D86D98870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Complete the sentences with words from the box, ex. 2 p. 202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495C9795-5873-43E5-A16C-324C15CF1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BEA1D-A139-4C67-8550-55E656BE9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6423211" cy="359931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998F63-06FC-4E88-BF32-15C8AD889D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783853" y="2130821"/>
            <a:ext cx="4242832" cy="282341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501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0C9B-E139-4067-8374-D86D98870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63" y="753228"/>
            <a:ext cx="9953219" cy="1080938"/>
          </a:xfrm>
        </p:spPr>
        <p:txBody>
          <a:bodyPr/>
          <a:lstStyle/>
          <a:p>
            <a:r>
              <a:rPr lang="en-US" dirty="0"/>
              <a:t>Complete the sentences with words from the box, ex. 2 p. 202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BEA1D-A139-4C67-8550-55E656BE9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968286"/>
            <a:ext cx="5415680" cy="4889714"/>
          </a:xfrm>
        </p:spPr>
        <p:txBody>
          <a:bodyPr>
            <a:noAutofit/>
          </a:bodyPr>
          <a:lstStyle/>
          <a:p>
            <a:r>
              <a:rPr lang="en-GB" sz="2700" dirty="0"/>
              <a:t>1 cooks</a:t>
            </a:r>
          </a:p>
          <a:p>
            <a:r>
              <a:rPr lang="en-GB" sz="2700" dirty="0"/>
              <a:t>2 cooked</a:t>
            </a:r>
          </a:p>
          <a:p>
            <a:r>
              <a:rPr lang="en-GB" sz="2700" dirty="0"/>
              <a:t>3 cook</a:t>
            </a:r>
          </a:p>
          <a:p>
            <a:r>
              <a:rPr lang="en-GB" sz="2700" dirty="0"/>
              <a:t>4 cooker</a:t>
            </a:r>
          </a:p>
          <a:p>
            <a:r>
              <a:rPr lang="en-GB" sz="2700" dirty="0"/>
              <a:t>5 cookery</a:t>
            </a:r>
          </a:p>
          <a:p>
            <a:r>
              <a:rPr lang="en-GB" sz="2700" dirty="0"/>
              <a:t>6 cooking</a:t>
            </a:r>
          </a:p>
          <a:p>
            <a:r>
              <a:rPr lang="en-GB" sz="2700" dirty="0"/>
              <a:t>7 cooker</a:t>
            </a:r>
          </a:p>
          <a:p>
            <a:r>
              <a:rPr lang="en-GB" sz="2700" dirty="0"/>
              <a:t>8 to cook</a:t>
            </a:r>
          </a:p>
          <a:p>
            <a:r>
              <a:rPr lang="en-GB" sz="2700" dirty="0"/>
              <a:t>9 cookery book/cook book</a:t>
            </a:r>
          </a:p>
          <a:p>
            <a:r>
              <a:rPr lang="en-GB" sz="2700" dirty="0"/>
              <a:t>10 cooking</a:t>
            </a:r>
          </a:p>
          <a:p>
            <a:endParaRPr lang="en-GB" sz="2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F50A1-B728-4C10-96E4-37E3E0FA8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1032" y="2243883"/>
            <a:ext cx="4700058" cy="3599316"/>
          </a:xfrm>
        </p:spPr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967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BAE4E6-EB83-42FE-9C80-BAB8DE88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849" y="643466"/>
            <a:ext cx="3846292" cy="5912317"/>
          </a:xfrm>
        </p:spPr>
        <p:txBody>
          <a:bodyPr anchor="b">
            <a:normAutofit/>
          </a:bodyPr>
          <a:lstStyle/>
          <a:p>
            <a:pPr algn="r"/>
            <a:r>
              <a:rPr lang="en-GB" sz="4800">
                <a:solidFill>
                  <a:schemeClr val="accent1"/>
                </a:solidFill>
              </a:rPr>
              <a:t>cookbook</a:t>
            </a:r>
            <a:endParaRPr lang="en-GB" sz="4800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8FFD9B-7391-4E57-BC63-4CFE7F60C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694" b="8574"/>
          <a:stretch/>
        </p:blipFill>
        <p:spPr>
          <a:xfrm>
            <a:off x="527924" y="774915"/>
            <a:ext cx="9298001" cy="407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5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BAE4E6-EB83-42FE-9C80-BAB8DE88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849" y="643466"/>
            <a:ext cx="3846292" cy="5912317"/>
          </a:xfrm>
        </p:spPr>
        <p:txBody>
          <a:bodyPr anchor="b">
            <a:normAutofit/>
          </a:bodyPr>
          <a:lstStyle/>
          <a:p>
            <a:pPr algn="r"/>
            <a:r>
              <a:rPr lang="en-GB" sz="4800" dirty="0">
                <a:solidFill>
                  <a:schemeClr val="accent1"/>
                </a:solidFill>
              </a:rPr>
              <a:t>recipes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5A0B02-0A2F-43B4-B16A-1330FF4B3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437" y="643465"/>
            <a:ext cx="9608949" cy="419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07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612113-54E8-4157-897A-B88D80AC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 many cooks spoil the broth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891959-9532-473A-91BE-7E62BF86E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191" y="2402831"/>
            <a:ext cx="9448526" cy="351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539E3D4-6962-40AB-8B73-E9DD5692F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90E84B-32AB-4B93-B2A7-C660A2894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E7C53B3-E639-4BE7-9C53-AAF6DF686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D7F1D5-2F5D-4F06-91C2-5616C9AD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2B20A-3CCE-4800-BA95-D688A7D8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5" y="753228"/>
            <a:ext cx="4668960" cy="1080938"/>
          </a:xfrm>
        </p:spPr>
        <p:txBody>
          <a:bodyPr>
            <a:normAutofit/>
          </a:bodyPr>
          <a:lstStyle/>
          <a:p>
            <a:r>
              <a:rPr lang="en-GB" dirty="0"/>
              <a:t>chief cook &amp; </a:t>
            </a:r>
            <a:br>
              <a:rPr lang="en-GB" dirty="0"/>
            </a:br>
            <a:r>
              <a:rPr lang="en-GB" dirty="0"/>
              <a:t>bottle washer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0F9C00-759D-439B-962A-EA32D6076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4C2E09-A028-4938-BF5A-79B60CB8B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endParaRPr lang="en-US" sz="1400"/>
          </a:p>
        </p:txBody>
      </p:sp>
      <p:pic>
        <p:nvPicPr>
          <p:cNvPr id="4" name="Content Placeholder 3" descr="A toy figurine on a shelf&#10;&#10;Description automatically generated with low confidence">
            <a:extLst>
              <a:ext uri="{FF2B5EF4-FFF2-40B4-BE49-F238E27FC236}">
                <a16:creationId xmlns:a16="http://schemas.microsoft.com/office/drawing/2014/main" id="{4D01D6C6-1796-4FDE-AE6F-F752C7355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909" y="640080"/>
            <a:ext cx="5577840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32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D333345-06FE-431A-A170-B442B71B6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F3CF734-AF09-4284-A3AF-E1B79C0AA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51DDCB9-F755-45C2-A2DF-09112F5CC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CE5D6A2-8420-4DDB-B2B9-F907655B9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801FF-8FD8-4A3C-A393-232BD1AF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GB" i="1" dirty="0"/>
              <a:t>Revision:</a:t>
            </a:r>
            <a:endParaRPr lang="en-GB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95C9795-5873-43E5-A16C-324C15CF1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D28D4EFE-371A-4175-A637-A2422BC0C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665876" cy="3599316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/>
              <a:t>generic product (store brand)</a:t>
            </a:r>
          </a:p>
          <a:p>
            <a:r>
              <a:rPr lang="en-GB" sz="3200" dirty="0"/>
              <a:t>branded product</a:t>
            </a:r>
          </a:p>
          <a:p>
            <a:endParaRPr lang="en-GB" sz="3200" dirty="0"/>
          </a:p>
          <a:p>
            <a:r>
              <a:rPr lang="en-GB" sz="3200" dirty="0"/>
              <a:t>cover charge/service charge</a:t>
            </a:r>
          </a:p>
          <a:p>
            <a:endParaRPr lang="en-GB" sz="3200" dirty="0"/>
          </a:p>
          <a:p>
            <a:r>
              <a:rPr lang="en-GB" sz="3200" dirty="0"/>
              <a:t>on premises/on site</a:t>
            </a:r>
          </a:p>
          <a:p>
            <a:endParaRPr lang="en-GB" sz="3200" dirty="0"/>
          </a:p>
          <a:p>
            <a:r>
              <a:rPr lang="en-GB" sz="3200" dirty="0"/>
              <a:t>label</a:t>
            </a:r>
          </a:p>
          <a:p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DC1C6-38AA-45E4-A35D-D5973F529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091" y="1972730"/>
            <a:ext cx="3358478" cy="291253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3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D333345-06FE-431A-A170-B442B71B6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F3CF734-AF09-4284-A3AF-E1B79C0AA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51DDCB9-F755-45C2-A2DF-09112F5CC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CE5D6A2-8420-4DDB-B2B9-F907655B9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801FF-8FD8-4A3C-A393-232BD1AF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endParaRPr lang="en-GB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495C9795-5873-43E5-A16C-324C15CF1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D28D4EFE-371A-4175-A637-A2422BC0C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en-GB" sz="2700" dirty="0"/>
              <a:t>Take this quiz on national dishes and check your answers:</a:t>
            </a:r>
          </a:p>
          <a:p>
            <a:r>
              <a:rPr lang="en-GB" sz="2700" dirty="0">
                <a:solidFill>
                  <a:schemeClr val="bg1"/>
                </a:solidFill>
              </a:rPr>
              <a:t>https://www.theguardian.com/travel/2020/apr/03/how-well-do-you-know-foods-of-the-world-take-our-national-dish-quiz-to-find-out</a:t>
            </a:r>
          </a:p>
          <a:p>
            <a:endParaRPr lang="en-GB" sz="2700" dirty="0"/>
          </a:p>
          <a:p>
            <a:pPr marL="0" indent="0">
              <a:buNone/>
            </a:pPr>
            <a:endParaRPr lang="en-GB" sz="2700" dirty="0"/>
          </a:p>
          <a:p>
            <a:pPr marL="0" indent="0">
              <a:buNone/>
            </a:pPr>
            <a:endParaRPr lang="en-GB" sz="2700" dirty="0"/>
          </a:p>
          <a:p>
            <a:endParaRPr lang="en-GB" sz="2700" dirty="0"/>
          </a:p>
          <a:p>
            <a:endParaRPr lang="en-US" sz="2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813D1-D193-419A-B9BC-E9C0F8A520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128"/>
          <a:stretch/>
        </p:blipFill>
        <p:spPr>
          <a:xfrm>
            <a:off x="8187091" y="905553"/>
            <a:ext cx="3358478" cy="503063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96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0DAFD82-3F74-4E59-B32E-BD77462BF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9" name="Rectangle 28">
              <a:extLst>
                <a:ext uri="{FF2B5EF4-FFF2-40B4-BE49-F238E27FC236}">
                  <a16:creationId xmlns:a16="http://schemas.microsoft.com/office/drawing/2014/main" id="{4A91303C-F093-4328-A707-645FBC76F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96DCE38-5576-4DB4-9E0B-8BA014EBC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CB595F9-942E-449B-A7A4-BBFF68668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60" r="15486" b="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56B696F-2C62-45F3-A534-B39DDD903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1912E-7C7E-4980-8961-02FE3C488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92D050"/>
                </a:solidFill>
              </a:rPr>
              <a:t>KITCHEN STAFF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55D1A39-500D-4C26-97A9-AB4AD60D0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09729A86-4831-4EEC-8CC2-2D4DB77F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4311900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/>
              <a:t>chef /</a:t>
            </a:r>
            <a:r>
              <a:rPr lang="en-GB" sz="3200" dirty="0" err="1"/>
              <a:t>ςef</a:t>
            </a:r>
            <a:r>
              <a:rPr lang="en-GB" sz="3200" dirty="0"/>
              <a:t>/</a:t>
            </a:r>
          </a:p>
          <a:p>
            <a:r>
              <a:rPr lang="en-GB" sz="3200" dirty="0"/>
              <a:t>sous-chef/</a:t>
            </a:r>
            <a:r>
              <a:rPr lang="en-GB" sz="3200" dirty="0" err="1"/>
              <a:t>su</a:t>
            </a:r>
            <a:r>
              <a:rPr lang="en-GB" sz="3200" dirty="0"/>
              <a:t> </a:t>
            </a:r>
            <a:r>
              <a:rPr lang="en-GB" sz="3200" dirty="0" err="1"/>
              <a:t>ςef</a:t>
            </a:r>
            <a:r>
              <a:rPr lang="en-GB" sz="3200" dirty="0"/>
              <a:t>/</a:t>
            </a:r>
          </a:p>
          <a:p>
            <a:r>
              <a:rPr lang="en-GB" sz="3200" dirty="0"/>
              <a:t>cooks: fish chef, grill chef, pastry chef, pantry chef, sauce chef…</a:t>
            </a:r>
          </a:p>
          <a:p>
            <a:r>
              <a:rPr lang="en-GB" sz="3200" dirty="0"/>
              <a:t>bakers</a:t>
            </a:r>
          </a:p>
          <a:p>
            <a:r>
              <a:rPr lang="en-GB" sz="3200" dirty="0"/>
              <a:t>kitchen helpers</a:t>
            </a:r>
          </a:p>
          <a:p>
            <a:r>
              <a:rPr lang="en-GB" sz="3200" dirty="0"/>
              <a:t>dishwashers</a:t>
            </a:r>
          </a:p>
        </p:txBody>
      </p:sp>
    </p:spTree>
    <p:extLst>
      <p:ext uri="{BB962C8B-B14F-4D97-AF65-F5344CB8AC3E}">
        <p14:creationId xmlns:p14="http://schemas.microsoft.com/office/powerpoint/2010/main" val="88758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539E3D4-6962-40AB-8B73-E9DD5692F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490E84B-32AB-4B93-B2A7-C660A2894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E7C53B3-E639-4BE7-9C53-AAF6DF686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D7F1D5-2F5D-4F06-91C2-5616C9AD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E8362-E2CB-4AC3-AFA3-21619A64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5" y="640080"/>
            <a:ext cx="4646335" cy="1194086"/>
          </a:xfrm>
        </p:spPr>
        <p:txBody>
          <a:bodyPr>
            <a:noAutofit/>
          </a:bodyPr>
          <a:lstStyle/>
          <a:p>
            <a:r>
              <a:rPr lang="en-GB" dirty="0"/>
              <a:t>chef</a:t>
            </a:r>
            <a:r>
              <a:rPr lang="en-GB" sz="4000" dirty="0"/>
              <a:t>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A0F9C00-759D-439B-962A-EA32D6076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FB546B-AD2D-4C4C-959A-70018C2D2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15" y="2336873"/>
            <a:ext cx="4026895" cy="3599316"/>
          </a:xfrm>
        </p:spPr>
        <p:txBody>
          <a:bodyPr>
            <a:normAutofit/>
          </a:bodyPr>
          <a:lstStyle/>
          <a:p>
            <a:r>
              <a:rPr lang="en-GB" sz="2700" dirty="0">
                <a:solidFill>
                  <a:schemeClr val="bg1"/>
                </a:solidFill>
              </a:rPr>
              <a:t>main cook</a:t>
            </a:r>
          </a:p>
          <a:p>
            <a:r>
              <a:rPr lang="en-GB" sz="2700" dirty="0"/>
              <a:t>also hires other staff</a:t>
            </a:r>
          </a:p>
          <a:p>
            <a:r>
              <a:rPr lang="en-GB" sz="2700" dirty="0"/>
              <a:t>and plans the menu</a:t>
            </a:r>
            <a:endParaRPr lang="en-US" sz="27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51265F-B685-4A70-8105-A42D8A184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909" y="640080"/>
            <a:ext cx="5577840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069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29A4E-A94B-43A9-9D2A-C4CECA5BB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endParaRPr lang="en-GB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DD9F005-967F-4F72-B448-AF7696F518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993820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052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CF74-B075-4D86-8A38-68EFEEA6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 the text on p. 198, then answer question on p. 199, ex. 1 and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85A2B-AAD7-4C48-A8AE-70D901DFE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02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E74D4-D444-4D37-8D6D-883C61FF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92D050"/>
                </a:solidFill>
              </a:rPr>
              <a:t>DO 						MAKE	</a:t>
            </a:r>
            <a:r>
              <a:rPr lang="en-GB" dirty="0">
                <a:solidFill>
                  <a:srgbClr val="92D050"/>
                </a:solidFill>
              </a:rPr>
              <a:t>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5206A-BC62-4A5F-AC60-40A64B26A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432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u="sng" dirty="0"/>
              <a:t>TO PERFORM</a:t>
            </a:r>
          </a:p>
          <a:p>
            <a:r>
              <a:rPr lang="en-GB" sz="2700" dirty="0"/>
              <a:t>to do the cooking/roasting</a:t>
            </a:r>
          </a:p>
          <a:p>
            <a:r>
              <a:rPr lang="en-GB" sz="2700" dirty="0"/>
              <a:t>to do the washing-up</a:t>
            </a:r>
          </a:p>
          <a:p>
            <a:r>
              <a:rPr lang="en-GB" sz="2700" dirty="0"/>
              <a:t>to do the dishes</a:t>
            </a:r>
          </a:p>
          <a:p>
            <a:r>
              <a:rPr lang="en-GB" sz="2700" dirty="0"/>
              <a:t>to do homework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7F57B-B1F1-48A6-87C1-94C43AEDD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2" y="2336873"/>
            <a:ext cx="5917557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u="sng" dirty="0"/>
              <a:t>TO PRODUCE</a:t>
            </a:r>
          </a:p>
          <a:p>
            <a:r>
              <a:rPr lang="en-GB" sz="2700" dirty="0"/>
              <a:t>to make a cake</a:t>
            </a:r>
          </a:p>
          <a:p>
            <a:r>
              <a:rPr lang="en-GB" sz="2700" dirty="0"/>
              <a:t>to make a cup of coffee/tea</a:t>
            </a:r>
          </a:p>
          <a:p>
            <a:r>
              <a:rPr lang="en-GB" sz="2700" dirty="0"/>
              <a:t>to make a soup/salad</a:t>
            </a:r>
          </a:p>
          <a:p>
            <a:r>
              <a:rPr lang="en-GB" sz="2700" dirty="0"/>
              <a:t>to make breakfast/lunch/dinner</a:t>
            </a:r>
          </a:p>
        </p:txBody>
      </p:sp>
    </p:spTree>
    <p:extLst>
      <p:ext uri="{BB962C8B-B14F-4D97-AF65-F5344CB8AC3E}">
        <p14:creationId xmlns:p14="http://schemas.microsoft.com/office/powerpoint/2010/main" val="315904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CE8021-4E74-4794-A0E4-ECC2D2D40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1B493A-0A00-4A78-9179-A51DFD228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B327D4-1ABB-44EB-8BA9-1C136B153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8565C26-F31A-42A4-859E-1F38C81D1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A3EC2D-CF74-44DB-A8BD-A1698850D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1DA4A20-1DD6-463A-865B-BC58C7202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62C18E5-8207-4CDA-8D1F-3399785D1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7995CCA-C661-4B85-AAC2-9D76A3B78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37014F-02CF-4051-B4DD-B0501BC1E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AE68-12ED-4531-92E0-C4E5ECEE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88" y="753228"/>
            <a:ext cx="6301457" cy="10809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Complete the sentences with </a:t>
            </a:r>
            <a:r>
              <a:rPr lang="en-US" i="1" dirty="0"/>
              <a:t>do </a:t>
            </a:r>
            <a:r>
              <a:rPr lang="en-US" dirty="0"/>
              <a:t>or</a:t>
            </a:r>
            <a:r>
              <a:rPr lang="en-US" i="1" dirty="0"/>
              <a:t> make</a:t>
            </a:r>
            <a:r>
              <a:rPr lang="en-US" dirty="0"/>
              <a:t>, ex. 6 p. 200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100C9ED-4B59-4A55-9A49-AED52060E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1DA8D-3206-42BF-863C-7070D25CB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1" y="2336873"/>
            <a:ext cx="5104843" cy="359931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9BAAAD-6CE7-413C-9BB1-497788C84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E44684-16EB-4423-9FEB-6E149C76D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7043933" y="2225719"/>
            <a:ext cx="4178419" cy="239976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9499130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311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Berlin</vt:lpstr>
      <vt:lpstr>KITCHEN STAFF</vt:lpstr>
      <vt:lpstr>Revision:</vt:lpstr>
      <vt:lpstr>PowerPoint Presentation</vt:lpstr>
      <vt:lpstr>KITCHEN STAFF</vt:lpstr>
      <vt:lpstr>chef </vt:lpstr>
      <vt:lpstr>PowerPoint Presentation</vt:lpstr>
      <vt:lpstr>Read the text on p. 198, then answer question on p. 199, ex. 1 and 3</vt:lpstr>
      <vt:lpstr>DO       MAKE     </vt:lpstr>
      <vt:lpstr>Complete the sentences with do or make, ex. 6 p. 200</vt:lpstr>
      <vt:lpstr>Complete the sentences with do or make, ex. 6 p. 200</vt:lpstr>
      <vt:lpstr>Complete the sentences with words from the box, ex. 2 p. 202</vt:lpstr>
      <vt:lpstr>Complete the sentences with words from the box, ex. 2 p. 202</vt:lpstr>
      <vt:lpstr>cookbook</vt:lpstr>
      <vt:lpstr>recipes</vt:lpstr>
      <vt:lpstr>too many cooks spoil the broth</vt:lpstr>
      <vt:lpstr>chief cook &amp;  bottle washer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 STAFF</dc:title>
  <dc:creator>Emilija Lipovsek</dc:creator>
  <cp:lastModifiedBy>Emilija Lipovsek</cp:lastModifiedBy>
  <cp:revision>8</cp:revision>
  <dcterms:created xsi:type="dcterms:W3CDTF">2020-04-09T22:34:01Z</dcterms:created>
  <dcterms:modified xsi:type="dcterms:W3CDTF">2021-04-20T11:30:11Z</dcterms:modified>
</cp:coreProperties>
</file>