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8" r:id="rId3"/>
    <p:sldId id="333" r:id="rId4"/>
    <p:sldId id="334" r:id="rId5"/>
    <p:sldId id="331" r:id="rId6"/>
    <p:sldId id="337" r:id="rId7"/>
    <p:sldId id="311" r:id="rId8"/>
    <p:sldId id="398" r:id="rId9"/>
    <p:sldId id="400" r:id="rId10"/>
    <p:sldId id="399" r:id="rId11"/>
    <p:sldId id="401" r:id="rId12"/>
    <p:sldId id="397" r:id="rId13"/>
    <p:sldId id="402" r:id="rId14"/>
    <p:sldId id="403" r:id="rId15"/>
    <p:sldId id="31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F1816-2D44-4754-9CB0-9163FFE1D12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A04C2A-9F53-4078-BCDC-554AD58D90C9}">
      <dgm:prSet/>
      <dgm:spPr/>
      <dgm:t>
        <a:bodyPr/>
        <a:lstStyle/>
        <a:p>
          <a:r>
            <a:rPr lang="en-GB"/>
            <a:t>sweet</a:t>
          </a:r>
          <a:endParaRPr lang="en-US"/>
        </a:p>
      </dgm:t>
    </dgm:pt>
    <dgm:pt modelId="{12971504-51BA-48D8-9D0E-C8839CC6F981}" type="parTrans" cxnId="{04ED676C-94D2-4C20-91DC-75FDBB2DD1E3}">
      <dgm:prSet/>
      <dgm:spPr/>
      <dgm:t>
        <a:bodyPr/>
        <a:lstStyle/>
        <a:p>
          <a:endParaRPr lang="en-US"/>
        </a:p>
      </dgm:t>
    </dgm:pt>
    <dgm:pt modelId="{305AEDB0-472D-4195-904D-048590208AA2}" type="sibTrans" cxnId="{04ED676C-94D2-4C20-91DC-75FDBB2DD1E3}">
      <dgm:prSet/>
      <dgm:spPr/>
      <dgm:t>
        <a:bodyPr/>
        <a:lstStyle/>
        <a:p>
          <a:endParaRPr lang="en-US"/>
        </a:p>
      </dgm:t>
    </dgm:pt>
    <dgm:pt modelId="{4A1CF2FA-C8F7-4CA8-B791-9F5F6B903FD2}">
      <dgm:prSet/>
      <dgm:spPr/>
      <dgm:t>
        <a:bodyPr/>
        <a:lstStyle/>
        <a:p>
          <a:r>
            <a:rPr lang="en-GB" dirty="0"/>
            <a:t>salty</a:t>
          </a:r>
          <a:endParaRPr lang="en-US" dirty="0"/>
        </a:p>
      </dgm:t>
    </dgm:pt>
    <dgm:pt modelId="{C34A35EE-5BAD-45C0-80BA-30846D8AF181}" type="parTrans" cxnId="{D0D24EF5-9E06-4F34-9BE3-E69F315EF3A0}">
      <dgm:prSet/>
      <dgm:spPr/>
      <dgm:t>
        <a:bodyPr/>
        <a:lstStyle/>
        <a:p>
          <a:endParaRPr lang="en-US"/>
        </a:p>
      </dgm:t>
    </dgm:pt>
    <dgm:pt modelId="{B89E5188-01FA-413D-A687-5EB7F75BD6CF}" type="sibTrans" cxnId="{D0D24EF5-9E06-4F34-9BE3-E69F315EF3A0}">
      <dgm:prSet/>
      <dgm:spPr/>
      <dgm:t>
        <a:bodyPr/>
        <a:lstStyle/>
        <a:p>
          <a:endParaRPr lang="en-US"/>
        </a:p>
      </dgm:t>
    </dgm:pt>
    <dgm:pt modelId="{4F1FFF0D-D417-4D15-89A1-80E0256D3349}">
      <dgm:prSet/>
      <dgm:spPr/>
      <dgm:t>
        <a:bodyPr/>
        <a:lstStyle/>
        <a:p>
          <a:r>
            <a:rPr lang="en-GB" dirty="0"/>
            <a:t>sour</a:t>
          </a:r>
          <a:endParaRPr lang="en-US" dirty="0"/>
        </a:p>
      </dgm:t>
    </dgm:pt>
    <dgm:pt modelId="{3549D433-5F43-490A-8E24-5CACADCA52EC}" type="parTrans" cxnId="{CD124F81-5B91-49B2-81EA-80721C6A4508}">
      <dgm:prSet/>
      <dgm:spPr/>
      <dgm:t>
        <a:bodyPr/>
        <a:lstStyle/>
        <a:p>
          <a:endParaRPr lang="en-US"/>
        </a:p>
      </dgm:t>
    </dgm:pt>
    <dgm:pt modelId="{99A11B61-B49F-47BB-AC27-E94049A63777}" type="sibTrans" cxnId="{CD124F81-5B91-49B2-81EA-80721C6A4508}">
      <dgm:prSet/>
      <dgm:spPr/>
      <dgm:t>
        <a:bodyPr/>
        <a:lstStyle/>
        <a:p>
          <a:endParaRPr lang="en-US"/>
        </a:p>
      </dgm:t>
    </dgm:pt>
    <dgm:pt modelId="{BC4C6F65-6D16-4EC8-A446-08B120389ECD}">
      <dgm:prSet/>
      <dgm:spPr/>
      <dgm:t>
        <a:bodyPr/>
        <a:lstStyle/>
        <a:p>
          <a:r>
            <a:rPr lang="en-GB"/>
            <a:t>bitter</a:t>
          </a:r>
          <a:endParaRPr lang="en-US"/>
        </a:p>
      </dgm:t>
    </dgm:pt>
    <dgm:pt modelId="{2DB4E732-11A2-40B6-B7AB-F70751C308DF}" type="parTrans" cxnId="{3ECE11B2-C5B2-461A-B3E1-A70CE4AA786D}">
      <dgm:prSet/>
      <dgm:spPr/>
      <dgm:t>
        <a:bodyPr/>
        <a:lstStyle/>
        <a:p>
          <a:endParaRPr lang="en-US"/>
        </a:p>
      </dgm:t>
    </dgm:pt>
    <dgm:pt modelId="{77FF3B65-4BC0-4B0B-8DC9-4DF129D8839A}" type="sibTrans" cxnId="{3ECE11B2-C5B2-461A-B3E1-A70CE4AA786D}">
      <dgm:prSet/>
      <dgm:spPr/>
      <dgm:t>
        <a:bodyPr/>
        <a:lstStyle/>
        <a:p>
          <a:endParaRPr lang="en-US"/>
        </a:p>
      </dgm:t>
    </dgm:pt>
    <dgm:pt modelId="{76B8FEEC-E9EE-4439-BCFA-C045F9C47864}">
      <dgm:prSet/>
      <dgm:spPr/>
      <dgm:t>
        <a:bodyPr/>
        <a:lstStyle/>
        <a:p>
          <a:r>
            <a:rPr lang="en-GB"/>
            <a:t>umami</a:t>
          </a:r>
          <a:endParaRPr lang="en-US"/>
        </a:p>
      </dgm:t>
    </dgm:pt>
    <dgm:pt modelId="{2DBF26D8-A826-41A4-8BEB-C4E8CDD231EC}" type="parTrans" cxnId="{673F9549-7530-416F-A55E-6E4C70553C1A}">
      <dgm:prSet/>
      <dgm:spPr/>
      <dgm:t>
        <a:bodyPr/>
        <a:lstStyle/>
        <a:p>
          <a:endParaRPr lang="en-US"/>
        </a:p>
      </dgm:t>
    </dgm:pt>
    <dgm:pt modelId="{C966962B-DD13-43D7-8E90-2DEC42F068B4}" type="sibTrans" cxnId="{673F9549-7530-416F-A55E-6E4C70553C1A}">
      <dgm:prSet/>
      <dgm:spPr/>
      <dgm:t>
        <a:bodyPr/>
        <a:lstStyle/>
        <a:p>
          <a:endParaRPr lang="en-US"/>
        </a:p>
      </dgm:t>
    </dgm:pt>
    <dgm:pt modelId="{97AAEF22-3438-4BF8-AFD6-3C40634A0499}" type="pres">
      <dgm:prSet presAssocID="{F49F1816-2D44-4754-9CB0-9163FFE1D129}" presName="vert0" presStyleCnt="0">
        <dgm:presLayoutVars>
          <dgm:dir/>
          <dgm:animOne val="branch"/>
          <dgm:animLvl val="lvl"/>
        </dgm:presLayoutVars>
      </dgm:prSet>
      <dgm:spPr/>
    </dgm:pt>
    <dgm:pt modelId="{5573A469-4FCF-4ADD-96D0-FE76C47F4295}" type="pres">
      <dgm:prSet presAssocID="{78A04C2A-9F53-4078-BCDC-554AD58D90C9}" presName="thickLine" presStyleLbl="alignNode1" presStyleIdx="0" presStyleCnt="5"/>
      <dgm:spPr/>
    </dgm:pt>
    <dgm:pt modelId="{3CCC5B1F-8C52-4A0F-927B-67CF5855B12A}" type="pres">
      <dgm:prSet presAssocID="{78A04C2A-9F53-4078-BCDC-554AD58D90C9}" presName="horz1" presStyleCnt="0"/>
      <dgm:spPr/>
    </dgm:pt>
    <dgm:pt modelId="{B987802B-149E-4EDB-BD88-9E1C23E88785}" type="pres">
      <dgm:prSet presAssocID="{78A04C2A-9F53-4078-BCDC-554AD58D90C9}" presName="tx1" presStyleLbl="revTx" presStyleIdx="0" presStyleCnt="5"/>
      <dgm:spPr/>
    </dgm:pt>
    <dgm:pt modelId="{3B1C7E34-9C12-41AF-84F2-4305E88AFF29}" type="pres">
      <dgm:prSet presAssocID="{78A04C2A-9F53-4078-BCDC-554AD58D90C9}" presName="vert1" presStyleCnt="0"/>
      <dgm:spPr/>
    </dgm:pt>
    <dgm:pt modelId="{81F17BB8-C48A-49C5-AD40-BE7DFF205419}" type="pres">
      <dgm:prSet presAssocID="{4A1CF2FA-C8F7-4CA8-B791-9F5F6B903FD2}" presName="thickLine" presStyleLbl="alignNode1" presStyleIdx="1" presStyleCnt="5"/>
      <dgm:spPr/>
    </dgm:pt>
    <dgm:pt modelId="{C8383728-99EC-49F4-AB91-78D406B26751}" type="pres">
      <dgm:prSet presAssocID="{4A1CF2FA-C8F7-4CA8-B791-9F5F6B903FD2}" presName="horz1" presStyleCnt="0"/>
      <dgm:spPr/>
    </dgm:pt>
    <dgm:pt modelId="{AA739F41-77C0-460E-889B-E21C9DA48B08}" type="pres">
      <dgm:prSet presAssocID="{4A1CF2FA-C8F7-4CA8-B791-9F5F6B903FD2}" presName="tx1" presStyleLbl="revTx" presStyleIdx="1" presStyleCnt="5"/>
      <dgm:spPr/>
    </dgm:pt>
    <dgm:pt modelId="{D72E47CA-BBEB-4809-B57A-1054F6FEC6A2}" type="pres">
      <dgm:prSet presAssocID="{4A1CF2FA-C8F7-4CA8-B791-9F5F6B903FD2}" presName="vert1" presStyleCnt="0"/>
      <dgm:spPr/>
    </dgm:pt>
    <dgm:pt modelId="{87ADDA06-2479-4FF2-99FC-5CC106C1E63D}" type="pres">
      <dgm:prSet presAssocID="{4F1FFF0D-D417-4D15-89A1-80E0256D3349}" presName="thickLine" presStyleLbl="alignNode1" presStyleIdx="2" presStyleCnt="5"/>
      <dgm:spPr/>
    </dgm:pt>
    <dgm:pt modelId="{8BE245FE-F49E-4252-A60F-10FFB604E661}" type="pres">
      <dgm:prSet presAssocID="{4F1FFF0D-D417-4D15-89A1-80E0256D3349}" presName="horz1" presStyleCnt="0"/>
      <dgm:spPr/>
    </dgm:pt>
    <dgm:pt modelId="{728A427D-E04B-4546-A15B-6976B44C4E2B}" type="pres">
      <dgm:prSet presAssocID="{4F1FFF0D-D417-4D15-89A1-80E0256D3349}" presName="tx1" presStyleLbl="revTx" presStyleIdx="2" presStyleCnt="5"/>
      <dgm:spPr/>
    </dgm:pt>
    <dgm:pt modelId="{A121F2F8-90E1-4947-B2F4-11C77872F5EB}" type="pres">
      <dgm:prSet presAssocID="{4F1FFF0D-D417-4D15-89A1-80E0256D3349}" presName="vert1" presStyleCnt="0"/>
      <dgm:spPr/>
    </dgm:pt>
    <dgm:pt modelId="{8D9E5F5F-AD95-4893-B608-EC25EC5986B4}" type="pres">
      <dgm:prSet presAssocID="{BC4C6F65-6D16-4EC8-A446-08B120389ECD}" presName="thickLine" presStyleLbl="alignNode1" presStyleIdx="3" presStyleCnt="5"/>
      <dgm:spPr/>
    </dgm:pt>
    <dgm:pt modelId="{EE6BB43C-E0EF-49CA-984F-CAF2C316B4A2}" type="pres">
      <dgm:prSet presAssocID="{BC4C6F65-6D16-4EC8-A446-08B120389ECD}" presName="horz1" presStyleCnt="0"/>
      <dgm:spPr/>
    </dgm:pt>
    <dgm:pt modelId="{DF5C3024-FBE7-4D9E-BAA7-1F9D7A74AB6B}" type="pres">
      <dgm:prSet presAssocID="{BC4C6F65-6D16-4EC8-A446-08B120389ECD}" presName="tx1" presStyleLbl="revTx" presStyleIdx="3" presStyleCnt="5"/>
      <dgm:spPr/>
    </dgm:pt>
    <dgm:pt modelId="{DC5D2107-98DF-4B0A-974F-34A3DEAF47B7}" type="pres">
      <dgm:prSet presAssocID="{BC4C6F65-6D16-4EC8-A446-08B120389ECD}" presName="vert1" presStyleCnt="0"/>
      <dgm:spPr/>
    </dgm:pt>
    <dgm:pt modelId="{68EA3753-0018-42BD-BCA5-BC93760F164F}" type="pres">
      <dgm:prSet presAssocID="{76B8FEEC-E9EE-4439-BCFA-C045F9C47864}" presName="thickLine" presStyleLbl="alignNode1" presStyleIdx="4" presStyleCnt="5"/>
      <dgm:spPr/>
    </dgm:pt>
    <dgm:pt modelId="{3D356CFB-AB48-4CA7-BB14-842B0509A061}" type="pres">
      <dgm:prSet presAssocID="{76B8FEEC-E9EE-4439-BCFA-C045F9C47864}" presName="horz1" presStyleCnt="0"/>
      <dgm:spPr/>
    </dgm:pt>
    <dgm:pt modelId="{026A3AE0-DA88-4AC2-A531-03F64B0441E3}" type="pres">
      <dgm:prSet presAssocID="{76B8FEEC-E9EE-4439-BCFA-C045F9C47864}" presName="tx1" presStyleLbl="revTx" presStyleIdx="4" presStyleCnt="5"/>
      <dgm:spPr/>
    </dgm:pt>
    <dgm:pt modelId="{C64E814C-E0A1-4542-A2AB-5E11082076A5}" type="pres">
      <dgm:prSet presAssocID="{76B8FEEC-E9EE-4439-BCFA-C045F9C47864}" presName="vert1" presStyleCnt="0"/>
      <dgm:spPr/>
    </dgm:pt>
  </dgm:ptLst>
  <dgm:cxnLst>
    <dgm:cxn modelId="{6E29C110-78E8-497E-B5E2-9E8648E1520C}" type="presOf" srcId="{4F1FFF0D-D417-4D15-89A1-80E0256D3349}" destId="{728A427D-E04B-4546-A15B-6976B44C4E2B}" srcOrd="0" destOrd="0" presId="urn:microsoft.com/office/officeart/2008/layout/LinedList"/>
    <dgm:cxn modelId="{BF9CB03A-DD7E-4E5A-91D5-2ED0D40F726D}" type="presOf" srcId="{78A04C2A-9F53-4078-BCDC-554AD58D90C9}" destId="{B987802B-149E-4EDB-BD88-9E1C23E88785}" srcOrd="0" destOrd="0" presId="urn:microsoft.com/office/officeart/2008/layout/LinedList"/>
    <dgm:cxn modelId="{673F9549-7530-416F-A55E-6E4C70553C1A}" srcId="{F49F1816-2D44-4754-9CB0-9163FFE1D129}" destId="{76B8FEEC-E9EE-4439-BCFA-C045F9C47864}" srcOrd="4" destOrd="0" parTransId="{2DBF26D8-A826-41A4-8BEB-C4E8CDD231EC}" sibTransId="{C966962B-DD13-43D7-8E90-2DEC42F068B4}"/>
    <dgm:cxn modelId="{04ED676C-94D2-4C20-91DC-75FDBB2DD1E3}" srcId="{F49F1816-2D44-4754-9CB0-9163FFE1D129}" destId="{78A04C2A-9F53-4078-BCDC-554AD58D90C9}" srcOrd="0" destOrd="0" parTransId="{12971504-51BA-48D8-9D0E-C8839CC6F981}" sibTransId="{305AEDB0-472D-4195-904D-048590208AA2}"/>
    <dgm:cxn modelId="{BA751550-D229-40F9-9E27-57538B2CBC46}" type="presOf" srcId="{4A1CF2FA-C8F7-4CA8-B791-9F5F6B903FD2}" destId="{AA739F41-77C0-460E-889B-E21C9DA48B08}" srcOrd="0" destOrd="0" presId="urn:microsoft.com/office/officeart/2008/layout/LinedList"/>
    <dgm:cxn modelId="{CD124F81-5B91-49B2-81EA-80721C6A4508}" srcId="{F49F1816-2D44-4754-9CB0-9163FFE1D129}" destId="{4F1FFF0D-D417-4D15-89A1-80E0256D3349}" srcOrd="2" destOrd="0" parTransId="{3549D433-5F43-490A-8E24-5CACADCA52EC}" sibTransId="{99A11B61-B49F-47BB-AC27-E94049A63777}"/>
    <dgm:cxn modelId="{B380728B-0E44-437A-9128-5F2669940AAE}" type="presOf" srcId="{BC4C6F65-6D16-4EC8-A446-08B120389ECD}" destId="{DF5C3024-FBE7-4D9E-BAA7-1F9D7A74AB6B}" srcOrd="0" destOrd="0" presId="urn:microsoft.com/office/officeart/2008/layout/LinedList"/>
    <dgm:cxn modelId="{3ECE11B2-C5B2-461A-B3E1-A70CE4AA786D}" srcId="{F49F1816-2D44-4754-9CB0-9163FFE1D129}" destId="{BC4C6F65-6D16-4EC8-A446-08B120389ECD}" srcOrd="3" destOrd="0" parTransId="{2DB4E732-11A2-40B6-B7AB-F70751C308DF}" sibTransId="{77FF3B65-4BC0-4B0B-8DC9-4DF129D8839A}"/>
    <dgm:cxn modelId="{BCFDDCB2-3A38-4509-B048-644B8F6475C8}" type="presOf" srcId="{F49F1816-2D44-4754-9CB0-9163FFE1D129}" destId="{97AAEF22-3438-4BF8-AFD6-3C40634A0499}" srcOrd="0" destOrd="0" presId="urn:microsoft.com/office/officeart/2008/layout/LinedList"/>
    <dgm:cxn modelId="{A5C48CE1-CC84-4272-871D-615CCCA08AA8}" type="presOf" srcId="{76B8FEEC-E9EE-4439-BCFA-C045F9C47864}" destId="{026A3AE0-DA88-4AC2-A531-03F64B0441E3}" srcOrd="0" destOrd="0" presId="urn:microsoft.com/office/officeart/2008/layout/LinedList"/>
    <dgm:cxn modelId="{D0D24EF5-9E06-4F34-9BE3-E69F315EF3A0}" srcId="{F49F1816-2D44-4754-9CB0-9163FFE1D129}" destId="{4A1CF2FA-C8F7-4CA8-B791-9F5F6B903FD2}" srcOrd="1" destOrd="0" parTransId="{C34A35EE-5BAD-45C0-80BA-30846D8AF181}" sibTransId="{B89E5188-01FA-413D-A687-5EB7F75BD6CF}"/>
    <dgm:cxn modelId="{30FC5414-6EAB-4872-90BA-11C787023228}" type="presParOf" srcId="{97AAEF22-3438-4BF8-AFD6-3C40634A0499}" destId="{5573A469-4FCF-4ADD-96D0-FE76C47F4295}" srcOrd="0" destOrd="0" presId="urn:microsoft.com/office/officeart/2008/layout/LinedList"/>
    <dgm:cxn modelId="{1C632275-DBC4-453D-9BCA-C41DD9D6270E}" type="presParOf" srcId="{97AAEF22-3438-4BF8-AFD6-3C40634A0499}" destId="{3CCC5B1F-8C52-4A0F-927B-67CF5855B12A}" srcOrd="1" destOrd="0" presId="urn:microsoft.com/office/officeart/2008/layout/LinedList"/>
    <dgm:cxn modelId="{83D1548A-0EFD-4EAE-A22A-DC6BBDB3B5E6}" type="presParOf" srcId="{3CCC5B1F-8C52-4A0F-927B-67CF5855B12A}" destId="{B987802B-149E-4EDB-BD88-9E1C23E88785}" srcOrd="0" destOrd="0" presId="urn:microsoft.com/office/officeart/2008/layout/LinedList"/>
    <dgm:cxn modelId="{152EB442-FE52-4ADA-A783-F35F43A15EC3}" type="presParOf" srcId="{3CCC5B1F-8C52-4A0F-927B-67CF5855B12A}" destId="{3B1C7E34-9C12-41AF-84F2-4305E88AFF29}" srcOrd="1" destOrd="0" presId="urn:microsoft.com/office/officeart/2008/layout/LinedList"/>
    <dgm:cxn modelId="{08B942B6-4F19-4E5B-B847-4BE11AD0AD73}" type="presParOf" srcId="{97AAEF22-3438-4BF8-AFD6-3C40634A0499}" destId="{81F17BB8-C48A-49C5-AD40-BE7DFF205419}" srcOrd="2" destOrd="0" presId="urn:microsoft.com/office/officeart/2008/layout/LinedList"/>
    <dgm:cxn modelId="{61C668AF-81F1-472D-ABD2-00B5D9B2951E}" type="presParOf" srcId="{97AAEF22-3438-4BF8-AFD6-3C40634A0499}" destId="{C8383728-99EC-49F4-AB91-78D406B26751}" srcOrd="3" destOrd="0" presId="urn:microsoft.com/office/officeart/2008/layout/LinedList"/>
    <dgm:cxn modelId="{97E2C661-67D7-4A0B-BEA9-FB863FA0E517}" type="presParOf" srcId="{C8383728-99EC-49F4-AB91-78D406B26751}" destId="{AA739F41-77C0-460E-889B-E21C9DA48B08}" srcOrd="0" destOrd="0" presId="urn:microsoft.com/office/officeart/2008/layout/LinedList"/>
    <dgm:cxn modelId="{8781D135-C951-4C5D-A2F1-4013C563CF75}" type="presParOf" srcId="{C8383728-99EC-49F4-AB91-78D406B26751}" destId="{D72E47CA-BBEB-4809-B57A-1054F6FEC6A2}" srcOrd="1" destOrd="0" presId="urn:microsoft.com/office/officeart/2008/layout/LinedList"/>
    <dgm:cxn modelId="{4278AD87-A61C-48D6-8F5C-A5261CA11BB1}" type="presParOf" srcId="{97AAEF22-3438-4BF8-AFD6-3C40634A0499}" destId="{87ADDA06-2479-4FF2-99FC-5CC106C1E63D}" srcOrd="4" destOrd="0" presId="urn:microsoft.com/office/officeart/2008/layout/LinedList"/>
    <dgm:cxn modelId="{81E6CDA4-B96F-4833-A2B0-A0C8B3360A3E}" type="presParOf" srcId="{97AAEF22-3438-4BF8-AFD6-3C40634A0499}" destId="{8BE245FE-F49E-4252-A60F-10FFB604E661}" srcOrd="5" destOrd="0" presId="urn:microsoft.com/office/officeart/2008/layout/LinedList"/>
    <dgm:cxn modelId="{B95161FC-259C-4265-9606-BACFB4F8B8B7}" type="presParOf" srcId="{8BE245FE-F49E-4252-A60F-10FFB604E661}" destId="{728A427D-E04B-4546-A15B-6976B44C4E2B}" srcOrd="0" destOrd="0" presId="urn:microsoft.com/office/officeart/2008/layout/LinedList"/>
    <dgm:cxn modelId="{03630C3C-3E58-48E3-9D8C-FF0C7C3A1B50}" type="presParOf" srcId="{8BE245FE-F49E-4252-A60F-10FFB604E661}" destId="{A121F2F8-90E1-4947-B2F4-11C77872F5EB}" srcOrd="1" destOrd="0" presId="urn:microsoft.com/office/officeart/2008/layout/LinedList"/>
    <dgm:cxn modelId="{8202C52A-CEBC-4B85-8BF0-A3C40C2CBA3C}" type="presParOf" srcId="{97AAEF22-3438-4BF8-AFD6-3C40634A0499}" destId="{8D9E5F5F-AD95-4893-B608-EC25EC5986B4}" srcOrd="6" destOrd="0" presId="urn:microsoft.com/office/officeart/2008/layout/LinedList"/>
    <dgm:cxn modelId="{CB44C36E-EB24-4753-8614-B5814F5939E9}" type="presParOf" srcId="{97AAEF22-3438-4BF8-AFD6-3C40634A0499}" destId="{EE6BB43C-E0EF-49CA-984F-CAF2C316B4A2}" srcOrd="7" destOrd="0" presId="urn:microsoft.com/office/officeart/2008/layout/LinedList"/>
    <dgm:cxn modelId="{F20CB5AF-4821-4740-AB91-2F32E31FD204}" type="presParOf" srcId="{EE6BB43C-E0EF-49CA-984F-CAF2C316B4A2}" destId="{DF5C3024-FBE7-4D9E-BAA7-1F9D7A74AB6B}" srcOrd="0" destOrd="0" presId="urn:microsoft.com/office/officeart/2008/layout/LinedList"/>
    <dgm:cxn modelId="{6E5B60BE-DD78-44EB-9DCF-9C790DE21C77}" type="presParOf" srcId="{EE6BB43C-E0EF-49CA-984F-CAF2C316B4A2}" destId="{DC5D2107-98DF-4B0A-974F-34A3DEAF47B7}" srcOrd="1" destOrd="0" presId="urn:microsoft.com/office/officeart/2008/layout/LinedList"/>
    <dgm:cxn modelId="{DF4615CD-674F-4887-ACD1-1093766248AA}" type="presParOf" srcId="{97AAEF22-3438-4BF8-AFD6-3C40634A0499}" destId="{68EA3753-0018-42BD-BCA5-BC93760F164F}" srcOrd="8" destOrd="0" presId="urn:microsoft.com/office/officeart/2008/layout/LinedList"/>
    <dgm:cxn modelId="{17E9DE84-DAD5-4C1D-8358-5C4FDF92944B}" type="presParOf" srcId="{97AAEF22-3438-4BF8-AFD6-3C40634A0499}" destId="{3D356CFB-AB48-4CA7-BB14-842B0509A061}" srcOrd="9" destOrd="0" presId="urn:microsoft.com/office/officeart/2008/layout/LinedList"/>
    <dgm:cxn modelId="{6FC336AD-05BC-41B4-B168-D8200D748F9A}" type="presParOf" srcId="{3D356CFB-AB48-4CA7-BB14-842B0509A061}" destId="{026A3AE0-DA88-4AC2-A531-03F64B0441E3}" srcOrd="0" destOrd="0" presId="urn:microsoft.com/office/officeart/2008/layout/LinedList"/>
    <dgm:cxn modelId="{88BF2D69-98D3-429E-ADB8-AC066DC90F76}" type="presParOf" srcId="{3D356CFB-AB48-4CA7-BB14-842B0509A061}" destId="{C64E814C-E0A1-4542-A2AB-5E11082076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F1816-2D44-4754-9CB0-9163FFE1D129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A04C2A-9F53-4078-BCDC-554AD58D90C9}">
      <dgm:prSet/>
      <dgm:spPr/>
      <dgm:t>
        <a:bodyPr/>
        <a:lstStyle/>
        <a:p>
          <a:r>
            <a:rPr lang="en-GB" dirty="0"/>
            <a:t>sweet: chocolate, cake, honey</a:t>
          </a:r>
          <a:endParaRPr lang="en-US" dirty="0"/>
        </a:p>
      </dgm:t>
    </dgm:pt>
    <dgm:pt modelId="{12971504-51BA-48D8-9D0E-C8839CC6F981}" type="parTrans" cxnId="{04ED676C-94D2-4C20-91DC-75FDBB2DD1E3}">
      <dgm:prSet/>
      <dgm:spPr/>
      <dgm:t>
        <a:bodyPr/>
        <a:lstStyle/>
        <a:p>
          <a:endParaRPr lang="en-US"/>
        </a:p>
      </dgm:t>
    </dgm:pt>
    <dgm:pt modelId="{305AEDB0-472D-4195-904D-048590208AA2}" type="sibTrans" cxnId="{04ED676C-94D2-4C20-91DC-75FDBB2DD1E3}">
      <dgm:prSet/>
      <dgm:spPr/>
      <dgm:t>
        <a:bodyPr/>
        <a:lstStyle/>
        <a:p>
          <a:endParaRPr lang="en-US"/>
        </a:p>
      </dgm:t>
    </dgm:pt>
    <dgm:pt modelId="{4A1CF2FA-C8F7-4CA8-B791-9F5F6B903FD2}">
      <dgm:prSet/>
      <dgm:spPr/>
      <dgm:t>
        <a:bodyPr/>
        <a:lstStyle/>
        <a:p>
          <a:r>
            <a:rPr lang="en-GB" dirty="0"/>
            <a:t>salty: crisps, pretzels</a:t>
          </a:r>
          <a:endParaRPr lang="en-US" dirty="0"/>
        </a:p>
      </dgm:t>
    </dgm:pt>
    <dgm:pt modelId="{C34A35EE-5BAD-45C0-80BA-30846D8AF181}" type="parTrans" cxnId="{D0D24EF5-9E06-4F34-9BE3-E69F315EF3A0}">
      <dgm:prSet/>
      <dgm:spPr/>
      <dgm:t>
        <a:bodyPr/>
        <a:lstStyle/>
        <a:p>
          <a:endParaRPr lang="en-US"/>
        </a:p>
      </dgm:t>
    </dgm:pt>
    <dgm:pt modelId="{B89E5188-01FA-413D-A687-5EB7F75BD6CF}" type="sibTrans" cxnId="{D0D24EF5-9E06-4F34-9BE3-E69F315EF3A0}">
      <dgm:prSet/>
      <dgm:spPr/>
      <dgm:t>
        <a:bodyPr/>
        <a:lstStyle/>
        <a:p>
          <a:endParaRPr lang="en-US"/>
        </a:p>
      </dgm:t>
    </dgm:pt>
    <dgm:pt modelId="{4F1FFF0D-D417-4D15-89A1-80E0256D3349}">
      <dgm:prSet/>
      <dgm:spPr/>
      <dgm:t>
        <a:bodyPr/>
        <a:lstStyle/>
        <a:p>
          <a:r>
            <a:rPr lang="en-GB" dirty="0"/>
            <a:t>sour: lemon, vinegar, yoghurt</a:t>
          </a:r>
          <a:endParaRPr lang="en-US" dirty="0"/>
        </a:p>
      </dgm:t>
    </dgm:pt>
    <dgm:pt modelId="{3549D433-5F43-490A-8E24-5CACADCA52EC}" type="parTrans" cxnId="{CD124F81-5B91-49B2-81EA-80721C6A4508}">
      <dgm:prSet/>
      <dgm:spPr/>
      <dgm:t>
        <a:bodyPr/>
        <a:lstStyle/>
        <a:p>
          <a:endParaRPr lang="en-US"/>
        </a:p>
      </dgm:t>
    </dgm:pt>
    <dgm:pt modelId="{99A11B61-B49F-47BB-AC27-E94049A63777}" type="sibTrans" cxnId="{CD124F81-5B91-49B2-81EA-80721C6A4508}">
      <dgm:prSet/>
      <dgm:spPr/>
      <dgm:t>
        <a:bodyPr/>
        <a:lstStyle/>
        <a:p>
          <a:endParaRPr lang="en-US"/>
        </a:p>
      </dgm:t>
    </dgm:pt>
    <dgm:pt modelId="{BC4C6F65-6D16-4EC8-A446-08B120389ECD}">
      <dgm:prSet/>
      <dgm:spPr/>
      <dgm:t>
        <a:bodyPr/>
        <a:lstStyle/>
        <a:p>
          <a:r>
            <a:rPr lang="en-GB" dirty="0"/>
            <a:t>bitter: dark chocolate, coffee</a:t>
          </a:r>
          <a:endParaRPr lang="en-US" dirty="0"/>
        </a:p>
      </dgm:t>
    </dgm:pt>
    <dgm:pt modelId="{2DB4E732-11A2-40B6-B7AB-F70751C308DF}" type="parTrans" cxnId="{3ECE11B2-C5B2-461A-B3E1-A70CE4AA786D}">
      <dgm:prSet/>
      <dgm:spPr/>
      <dgm:t>
        <a:bodyPr/>
        <a:lstStyle/>
        <a:p>
          <a:endParaRPr lang="en-US"/>
        </a:p>
      </dgm:t>
    </dgm:pt>
    <dgm:pt modelId="{77FF3B65-4BC0-4B0B-8DC9-4DF129D8839A}" type="sibTrans" cxnId="{3ECE11B2-C5B2-461A-B3E1-A70CE4AA786D}">
      <dgm:prSet/>
      <dgm:spPr/>
      <dgm:t>
        <a:bodyPr/>
        <a:lstStyle/>
        <a:p>
          <a:endParaRPr lang="en-US"/>
        </a:p>
      </dgm:t>
    </dgm:pt>
    <dgm:pt modelId="{76B8FEEC-E9EE-4439-BCFA-C045F9C47864}">
      <dgm:prSet/>
      <dgm:spPr/>
      <dgm:t>
        <a:bodyPr/>
        <a:lstStyle/>
        <a:p>
          <a:r>
            <a:rPr lang="en-GB" dirty="0"/>
            <a:t>umami: cheese, sausage</a:t>
          </a:r>
          <a:endParaRPr lang="en-US" dirty="0"/>
        </a:p>
      </dgm:t>
    </dgm:pt>
    <dgm:pt modelId="{2DBF26D8-A826-41A4-8BEB-C4E8CDD231EC}" type="parTrans" cxnId="{673F9549-7530-416F-A55E-6E4C70553C1A}">
      <dgm:prSet/>
      <dgm:spPr/>
      <dgm:t>
        <a:bodyPr/>
        <a:lstStyle/>
        <a:p>
          <a:endParaRPr lang="en-US"/>
        </a:p>
      </dgm:t>
    </dgm:pt>
    <dgm:pt modelId="{C966962B-DD13-43D7-8E90-2DEC42F068B4}" type="sibTrans" cxnId="{673F9549-7530-416F-A55E-6E4C70553C1A}">
      <dgm:prSet/>
      <dgm:spPr/>
      <dgm:t>
        <a:bodyPr/>
        <a:lstStyle/>
        <a:p>
          <a:endParaRPr lang="en-US"/>
        </a:p>
      </dgm:t>
    </dgm:pt>
    <dgm:pt modelId="{2A014A7A-594C-4ADD-8AA0-ABB6C0F56D19}" type="pres">
      <dgm:prSet presAssocID="{F49F1816-2D44-4754-9CB0-9163FFE1D129}" presName="linear" presStyleCnt="0">
        <dgm:presLayoutVars>
          <dgm:animLvl val="lvl"/>
          <dgm:resizeHandles val="exact"/>
        </dgm:presLayoutVars>
      </dgm:prSet>
      <dgm:spPr/>
    </dgm:pt>
    <dgm:pt modelId="{CFCBC8A6-2701-4209-AD25-9C6B44094245}" type="pres">
      <dgm:prSet presAssocID="{78A04C2A-9F53-4078-BCDC-554AD58D90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C1A51D-49F5-4A80-9AF2-D503293D7B8D}" type="pres">
      <dgm:prSet presAssocID="{305AEDB0-472D-4195-904D-048590208AA2}" presName="spacer" presStyleCnt="0"/>
      <dgm:spPr/>
    </dgm:pt>
    <dgm:pt modelId="{FBD1912B-B812-4F65-A780-50C288F4F3C6}" type="pres">
      <dgm:prSet presAssocID="{4A1CF2FA-C8F7-4CA8-B791-9F5F6B903FD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FBD77CB-9AE3-46E1-8804-FCCA3B0FC63C}" type="pres">
      <dgm:prSet presAssocID="{B89E5188-01FA-413D-A687-5EB7F75BD6CF}" presName="spacer" presStyleCnt="0"/>
      <dgm:spPr/>
    </dgm:pt>
    <dgm:pt modelId="{5620E0CB-0C33-43BB-9B15-BCE9D90843DC}" type="pres">
      <dgm:prSet presAssocID="{4F1FFF0D-D417-4D15-89A1-80E0256D334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CA813A5-FBE4-4D6E-A2A4-A275858EA30A}" type="pres">
      <dgm:prSet presAssocID="{99A11B61-B49F-47BB-AC27-E94049A63777}" presName="spacer" presStyleCnt="0"/>
      <dgm:spPr/>
    </dgm:pt>
    <dgm:pt modelId="{5B54812D-3A58-4B09-B062-F395515C9A0C}" type="pres">
      <dgm:prSet presAssocID="{BC4C6F65-6D16-4EC8-A446-08B120389E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F1F2DB2-2C9E-424F-B497-852BC04A8FBD}" type="pres">
      <dgm:prSet presAssocID="{77FF3B65-4BC0-4B0B-8DC9-4DF129D8839A}" presName="spacer" presStyleCnt="0"/>
      <dgm:spPr/>
    </dgm:pt>
    <dgm:pt modelId="{51087EDD-7871-44A3-A965-8EDFF390B1FB}" type="pres">
      <dgm:prSet presAssocID="{76B8FEEC-E9EE-4439-BCFA-C045F9C4786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61E906-1E6A-4AFA-9DB0-F48BD73B10E3}" type="presOf" srcId="{F49F1816-2D44-4754-9CB0-9163FFE1D129}" destId="{2A014A7A-594C-4ADD-8AA0-ABB6C0F56D19}" srcOrd="0" destOrd="0" presId="urn:microsoft.com/office/officeart/2005/8/layout/vList2"/>
    <dgm:cxn modelId="{D2C0490C-E767-4B94-80FB-EE448B245E7A}" type="presOf" srcId="{76B8FEEC-E9EE-4439-BCFA-C045F9C47864}" destId="{51087EDD-7871-44A3-A965-8EDFF390B1FB}" srcOrd="0" destOrd="0" presId="urn:microsoft.com/office/officeart/2005/8/layout/vList2"/>
    <dgm:cxn modelId="{DE21763C-79CB-4F5C-B434-2BD44E869292}" type="presOf" srcId="{4A1CF2FA-C8F7-4CA8-B791-9F5F6B903FD2}" destId="{FBD1912B-B812-4F65-A780-50C288F4F3C6}" srcOrd="0" destOrd="0" presId="urn:microsoft.com/office/officeart/2005/8/layout/vList2"/>
    <dgm:cxn modelId="{673F9549-7530-416F-A55E-6E4C70553C1A}" srcId="{F49F1816-2D44-4754-9CB0-9163FFE1D129}" destId="{76B8FEEC-E9EE-4439-BCFA-C045F9C47864}" srcOrd="4" destOrd="0" parTransId="{2DBF26D8-A826-41A4-8BEB-C4E8CDD231EC}" sibTransId="{C966962B-DD13-43D7-8E90-2DEC42F068B4}"/>
    <dgm:cxn modelId="{04ED676C-94D2-4C20-91DC-75FDBB2DD1E3}" srcId="{F49F1816-2D44-4754-9CB0-9163FFE1D129}" destId="{78A04C2A-9F53-4078-BCDC-554AD58D90C9}" srcOrd="0" destOrd="0" parTransId="{12971504-51BA-48D8-9D0E-C8839CC6F981}" sibTransId="{305AEDB0-472D-4195-904D-048590208AA2}"/>
    <dgm:cxn modelId="{7069A751-5D00-4321-A560-ED01B6AD9B0F}" type="presOf" srcId="{78A04C2A-9F53-4078-BCDC-554AD58D90C9}" destId="{CFCBC8A6-2701-4209-AD25-9C6B44094245}" srcOrd="0" destOrd="0" presId="urn:microsoft.com/office/officeart/2005/8/layout/vList2"/>
    <dgm:cxn modelId="{8C61A977-B316-4537-9C00-095803785431}" type="presOf" srcId="{4F1FFF0D-D417-4D15-89A1-80E0256D3349}" destId="{5620E0CB-0C33-43BB-9B15-BCE9D90843DC}" srcOrd="0" destOrd="0" presId="urn:microsoft.com/office/officeart/2005/8/layout/vList2"/>
    <dgm:cxn modelId="{CD124F81-5B91-49B2-81EA-80721C6A4508}" srcId="{F49F1816-2D44-4754-9CB0-9163FFE1D129}" destId="{4F1FFF0D-D417-4D15-89A1-80E0256D3349}" srcOrd="2" destOrd="0" parTransId="{3549D433-5F43-490A-8E24-5CACADCA52EC}" sibTransId="{99A11B61-B49F-47BB-AC27-E94049A63777}"/>
    <dgm:cxn modelId="{3ECE11B2-C5B2-461A-B3E1-A70CE4AA786D}" srcId="{F49F1816-2D44-4754-9CB0-9163FFE1D129}" destId="{BC4C6F65-6D16-4EC8-A446-08B120389ECD}" srcOrd="3" destOrd="0" parTransId="{2DB4E732-11A2-40B6-B7AB-F70751C308DF}" sibTransId="{77FF3B65-4BC0-4B0B-8DC9-4DF129D8839A}"/>
    <dgm:cxn modelId="{581C05F0-6B24-4421-B894-0129FDA6CC1A}" type="presOf" srcId="{BC4C6F65-6D16-4EC8-A446-08B120389ECD}" destId="{5B54812D-3A58-4B09-B062-F395515C9A0C}" srcOrd="0" destOrd="0" presId="urn:microsoft.com/office/officeart/2005/8/layout/vList2"/>
    <dgm:cxn modelId="{D0D24EF5-9E06-4F34-9BE3-E69F315EF3A0}" srcId="{F49F1816-2D44-4754-9CB0-9163FFE1D129}" destId="{4A1CF2FA-C8F7-4CA8-B791-9F5F6B903FD2}" srcOrd="1" destOrd="0" parTransId="{C34A35EE-5BAD-45C0-80BA-30846D8AF181}" sibTransId="{B89E5188-01FA-413D-A687-5EB7F75BD6CF}"/>
    <dgm:cxn modelId="{EBC2A430-22C2-44F3-923B-1B42E6C43DAA}" type="presParOf" srcId="{2A014A7A-594C-4ADD-8AA0-ABB6C0F56D19}" destId="{CFCBC8A6-2701-4209-AD25-9C6B44094245}" srcOrd="0" destOrd="0" presId="urn:microsoft.com/office/officeart/2005/8/layout/vList2"/>
    <dgm:cxn modelId="{3F091073-1668-4FA8-81F8-5ABA51982F12}" type="presParOf" srcId="{2A014A7A-594C-4ADD-8AA0-ABB6C0F56D19}" destId="{84C1A51D-49F5-4A80-9AF2-D503293D7B8D}" srcOrd="1" destOrd="0" presId="urn:microsoft.com/office/officeart/2005/8/layout/vList2"/>
    <dgm:cxn modelId="{675EF3DF-F5F0-44B3-B5CB-4E9656055E1F}" type="presParOf" srcId="{2A014A7A-594C-4ADD-8AA0-ABB6C0F56D19}" destId="{FBD1912B-B812-4F65-A780-50C288F4F3C6}" srcOrd="2" destOrd="0" presId="urn:microsoft.com/office/officeart/2005/8/layout/vList2"/>
    <dgm:cxn modelId="{713FD1EC-D3F9-4BF1-AE6F-6A77CF9E478C}" type="presParOf" srcId="{2A014A7A-594C-4ADD-8AA0-ABB6C0F56D19}" destId="{1FBD77CB-9AE3-46E1-8804-FCCA3B0FC63C}" srcOrd="3" destOrd="0" presId="urn:microsoft.com/office/officeart/2005/8/layout/vList2"/>
    <dgm:cxn modelId="{500ADEBE-F57E-470B-8FB5-3364D402884E}" type="presParOf" srcId="{2A014A7A-594C-4ADD-8AA0-ABB6C0F56D19}" destId="{5620E0CB-0C33-43BB-9B15-BCE9D90843DC}" srcOrd="4" destOrd="0" presId="urn:microsoft.com/office/officeart/2005/8/layout/vList2"/>
    <dgm:cxn modelId="{FE2C7EBE-AC58-408C-8DFE-2015070BE79D}" type="presParOf" srcId="{2A014A7A-594C-4ADD-8AA0-ABB6C0F56D19}" destId="{CCA813A5-FBE4-4D6E-A2A4-A275858EA30A}" srcOrd="5" destOrd="0" presId="urn:microsoft.com/office/officeart/2005/8/layout/vList2"/>
    <dgm:cxn modelId="{C24F0E90-D04C-41F8-8A5D-6DA8CCC82DDF}" type="presParOf" srcId="{2A014A7A-594C-4ADD-8AA0-ABB6C0F56D19}" destId="{5B54812D-3A58-4B09-B062-F395515C9A0C}" srcOrd="6" destOrd="0" presId="urn:microsoft.com/office/officeart/2005/8/layout/vList2"/>
    <dgm:cxn modelId="{39E07DB1-04E3-4103-AD7D-BA3AAAEEE53A}" type="presParOf" srcId="{2A014A7A-594C-4ADD-8AA0-ABB6C0F56D19}" destId="{5F1F2DB2-2C9E-424F-B497-852BC04A8FBD}" srcOrd="7" destOrd="0" presId="urn:microsoft.com/office/officeart/2005/8/layout/vList2"/>
    <dgm:cxn modelId="{340FADFE-5BD5-4FE2-9E43-3A504D209573}" type="presParOf" srcId="{2A014A7A-594C-4ADD-8AA0-ABB6C0F56D19}" destId="{51087EDD-7871-44A3-A965-8EDFF390B1F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388A5-BC9A-4AE4-97CA-525366E5B2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549CB7-A1C5-4903-BE77-276DE41BB352}">
      <dgm:prSet/>
      <dgm:spPr/>
      <dgm:t>
        <a:bodyPr/>
        <a:lstStyle/>
        <a:p>
          <a:r>
            <a:rPr lang="en-GB" dirty="0"/>
            <a:t>boiling, piping hot</a:t>
          </a:r>
          <a:endParaRPr lang="en-US" dirty="0"/>
        </a:p>
      </dgm:t>
    </dgm:pt>
    <dgm:pt modelId="{F95E2D30-85DC-47B5-94B1-90FBF4C2CA84}" type="parTrans" cxnId="{E75CBB8C-D4D0-454C-AEA2-48FA62EF26B6}">
      <dgm:prSet/>
      <dgm:spPr/>
      <dgm:t>
        <a:bodyPr/>
        <a:lstStyle/>
        <a:p>
          <a:endParaRPr lang="en-US"/>
        </a:p>
      </dgm:t>
    </dgm:pt>
    <dgm:pt modelId="{1F6602FB-2224-4831-8F89-6C44BE11B5ED}" type="sibTrans" cxnId="{E75CBB8C-D4D0-454C-AEA2-48FA62EF26B6}">
      <dgm:prSet/>
      <dgm:spPr/>
      <dgm:t>
        <a:bodyPr/>
        <a:lstStyle/>
        <a:p>
          <a:endParaRPr lang="en-US"/>
        </a:p>
      </dgm:t>
    </dgm:pt>
    <dgm:pt modelId="{1E6DC7A2-050A-4311-A486-57C506562589}">
      <dgm:prSet/>
      <dgm:spPr/>
      <dgm:t>
        <a:bodyPr/>
        <a:lstStyle/>
        <a:p>
          <a:r>
            <a:rPr lang="en-GB" dirty="0"/>
            <a:t>hot</a:t>
          </a:r>
          <a:endParaRPr lang="en-US" dirty="0"/>
        </a:p>
      </dgm:t>
    </dgm:pt>
    <dgm:pt modelId="{08A2219E-F337-41D4-A4BE-98AEEC61BC3F}" type="parTrans" cxnId="{4FB5EF7D-85E6-4A9C-9D4F-C3AD10B9AB3C}">
      <dgm:prSet/>
      <dgm:spPr/>
      <dgm:t>
        <a:bodyPr/>
        <a:lstStyle/>
        <a:p>
          <a:endParaRPr lang="en-US"/>
        </a:p>
      </dgm:t>
    </dgm:pt>
    <dgm:pt modelId="{84D97648-8EAD-4877-A155-6EEB9581D9E3}" type="sibTrans" cxnId="{4FB5EF7D-85E6-4A9C-9D4F-C3AD10B9AB3C}">
      <dgm:prSet/>
      <dgm:spPr/>
      <dgm:t>
        <a:bodyPr/>
        <a:lstStyle/>
        <a:p>
          <a:endParaRPr lang="en-US"/>
        </a:p>
      </dgm:t>
    </dgm:pt>
    <dgm:pt modelId="{3161EF4A-6FCE-4942-AEA6-0EA85D750D25}">
      <dgm:prSet/>
      <dgm:spPr/>
      <dgm:t>
        <a:bodyPr/>
        <a:lstStyle/>
        <a:p>
          <a:r>
            <a:rPr lang="en-GB"/>
            <a:t>warm</a:t>
          </a:r>
          <a:endParaRPr lang="en-US"/>
        </a:p>
      </dgm:t>
    </dgm:pt>
    <dgm:pt modelId="{1D740749-CA4E-4E92-91EA-0D56B3548331}" type="parTrans" cxnId="{2D7B4A0B-C919-4DCF-ABFE-6A0513403631}">
      <dgm:prSet/>
      <dgm:spPr/>
      <dgm:t>
        <a:bodyPr/>
        <a:lstStyle/>
        <a:p>
          <a:endParaRPr lang="en-US"/>
        </a:p>
      </dgm:t>
    </dgm:pt>
    <dgm:pt modelId="{676494AE-C0C1-4701-B46B-478A17783524}" type="sibTrans" cxnId="{2D7B4A0B-C919-4DCF-ABFE-6A0513403631}">
      <dgm:prSet/>
      <dgm:spPr/>
      <dgm:t>
        <a:bodyPr/>
        <a:lstStyle/>
        <a:p>
          <a:endParaRPr lang="en-US"/>
        </a:p>
      </dgm:t>
    </dgm:pt>
    <dgm:pt modelId="{6F1186A8-3552-458F-BA61-E6345B8C7C84}">
      <dgm:prSet/>
      <dgm:spPr/>
      <dgm:t>
        <a:bodyPr/>
        <a:lstStyle/>
        <a:p>
          <a:r>
            <a:rPr lang="en-GB"/>
            <a:t>lukewarm, tepid, room-temperature</a:t>
          </a:r>
          <a:endParaRPr lang="en-US"/>
        </a:p>
      </dgm:t>
    </dgm:pt>
    <dgm:pt modelId="{B69CC9CF-E960-47D6-B8B1-48BFFA4D86CF}" type="parTrans" cxnId="{9B649F6A-FB8B-4686-9427-6A604BA878AA}">
      <dgm:prSet/>
      <dgm:spPr/>
      <dgm:t>
        <a:bodyPr/>
        <a:lstStyle/>
        <a:p>
          <a:endParaRPr lang="en-US"/>
        </a:p>
      </dgm:t>
    </dgm:pt>
    <dgm:pt modelId="{F1DE180A-72AB-4406-AD6A-FD80A6F8D839}" type="sibTrans" cxnId="{9B649F6A-FB8B-4686-9427-6A604BA878AA}">
      <dgm:prSet/>
      <dgm:spPr/>
      <dgm:t>
        <a:bodyPr/>
        <a:lstStyle/>
        <a:p>
          <a:endParaRPr lang="en-US"/>
        </a:p>
      </dgm:t>
    </dgm:pt>
    <dgm:pt modelId="{AAF6CC5C-6DBE-4C00-A62A-BCD46A2E711F}">
      <dgm:prSet/>
      <dgm:spPr/>
      <dgm:t>
        <a:bodyPr/>
        <a:lstStyle/>
        <a:p>
          <a:r>
            <a:rPr lang="en-GB"/>
            <a:t>cool</a:t>
          </a:r>
          <a:endParaRPr lang="en-US"/>
        </a:p>
      </dgm:t>
    </dgm:pt>
    <dgm:pt modelId="{BDB5051D-D943-4CC1-81FA-72D929B0273C}" type="parTrans" cxnId="{DD60B173-B233-41C0-AE91-A68EF855FD09}">
      <dgm:prSet/>
      <dgm:spPr/>
      <dgm:t>
        <a:bodyPr/>
        <a:lstStyle/>
        <a:p>
          <a:endParaRPr lang="en-US"/>
        </a:p>
      </dgm:t>
    </dgm:pt>
    <dgm:pt modelId="{593BBE70-4901-4C92-8D27-CF59F406ED3A}" type="sibTrans" cxnId="{DD60B173-B233-41C0-AE91-A68EF855FD09}">
      <dgm:prSet/>
      <dgm:spPr/>
      <dgm:t>
        <a:bodyPr/>
        <a:lstStyle/>
        <a:p>
          <a:endParaRPr lang="en-US"/>
        </a:p>
      </dgm:t>
    </dgm:pt>
    <dgm:pt modelId="{CBE2604D-0152-4AD4-8288-3962A726C563}">
      <dgm:prSet/>
      <dgm:spPr/>
      <dgm:t>
        <a:bodyPr/>
        <a:lstStyle/>
        <a:p>
          <a:r>
            <a:rPr lang="en-GB"/>
            <a:t>cold, chilled</a:t>
          </a:r>
          <a:endParaRPr lang="en-US"/>
        </a:p>
      </dgm:t>
    </dgm:pt>
    <dgm:pt modelId="{197AD6CF-4BF4-4DDE-B2E6-026C05B104F3}" type="parTrans" cxnId="{0E654D12-1E29-40D3-81A0-3B45E3E37DF1}">
      <dgm:prSet/>
      <dgm:spPr/>
      <dgm:t>
        <a:bodyPr/>
        <a:lstStyle/>
        <a:p>
          <a:endParaRPr lang="en-US"/>
        </a:p>
      </dgm:t>
    </dgm:pt>
    <dgm:pt modelId="{FD557AB1-FB42-495D-A034-6192DAE6F06C}" type="sibTrans" cxnId="{0E654D12-1E29-40D3-81A0-3B45E3E37DF1}">
      <dgm:prSet/>
      <dgm:spPr/>
      <dgm:t>
        <a:bodyPr/>
        <a:lstStyle/>
        <a:p>
          <a:endParaRPr lang="en-US"/>
        </a:p>
      </dgm:t>
    </dgm:pt>
    <dgm:pt modelId="{AD3EAA4E-F81D-40D5-8B9D-04CA5BAA47FE}">
      <dgm:prSet/>
      <dgm:spPr/>
      <dgm:t>
        <a:bodyPr/>
        <a:lstStyle/>
        <a:p>
          <a:r>
            <a:rPr lang="en-GB" dirty="0"/>
            <a:t>ice-cold, freezing</a:t>
          </a:r>
          <a:endParaRPr lang="en-US" dirty="0"/>
        </a:p>
      </dgm:t>
    </dgm:pt>
    <dgm:pt modelId="{29EBCC4F-8444-47F7-B2F2-A4CDAB0299D3}" type="parTrans" cxnId="{9DA3E171-E255-44B1-9DCD-77A495258C2D}">
      <dgm:prSet/>
      <dgm:spPr/>
      <dgm:t>
        <a:bodyPr/>
        <a:lstStyle/>
        <a:p>
          <a:endParaRPr lang="en-US"/>
        </a:p>
      </dgm:t>
    </dgm:pt>
    <dgm:pt modelId="{2BD88FA3-F574-4BFD-92EE-D2D759F00B7E}" type="sibTrans" cxnId="{9DA3E171-E255-44B1-9DCD-77A495258C2D}">
      <dgm:prSet/>
      <dgm:spPr/>
      <dgm:t>
        <a:bodyPr/>
        <a:lstStyle/>
        <a:p>
          <a:endParaRPr lang="en-US"/>
        </a:p>
      </dgm:t>
    </dgm:pt>
    <dgm:pt modelId="{6A57BC2C-F572-4F65-9C3F-37B4B1CEF13E}" type="pres">
      <dgm:prSet presAssocID="{EFB388A5-BC9A-4AE4-97CA-525366E5B2A7}" presName="vert0" presStyleCnt="0">
        <dgm:presLayoutVars>
          <dgm:dir/>
          <dgm:animOne val="branch"/>
          <dgm:animLvl val="lvl"/>
        </dgm:presLayoutVars>
      </dgm:prSet>
      <dgm:spPr/>
    </dgm:pt>
    <dgm:pt modelId="{3B932575-4DB6-4000-BE18-5D0D11221EA9}" type="pres">
      <dgm:prSet presAssocID="{F9549CB7-A1C5-4903-BE77-276DE41BB352}" presName="thickLine" presStyleLbl="alignNode1" presStyleIdx="0" presStyleCnt="7"/>
      <dgm:spPr/>
    </dgm:pt>
    <dgm:pt modelId="{262FE73E-164E-48F7-ACCA-488A31D7F9D2}" type="pres">
      <dgm:prSet presAssocID="{F9549CB7-A1C5-4903-BE77-276DE41BB352}" presName="horz1" presStyleCnt="0"/>
      <dgm:spPr/>
    </dgm:pt>
    <dgm:pt modelId="{708C2751-10BA-4ABC-B971-F0F6708BCA60}" type="pres">
      <dgm:prSet presAssocID="{F9549CB7-A1C5-4903-BE77-276DE41BB352}" presName="tx1" presStyleLbl="revTx" presStyleIdx="0" presStyleCnt="7"/>
      <dgm:spPr/>
    </dgm:pt>
    <dgm:pt modelId="{4D30D446-647C-4EC7-B7D5-4252B0D453FD}" type="pres">
      <dgm:prSet presAssocID="{F9549CB7-A1C5-4903-BE77-276DE41BB352}" presName="vert1" presStyleCnt="0"/>
      <dgm:spPr/>
    </dgm:pt>
    <dgm:pt modelId="{E53340FC-FB1F-4846-A56B-A01C6D75E86F}" type="pres">
      <dgm:prSet presAssocID="{1E6DC7A2-050A-4311-A486-57C506562589}" presName="thickLine" presStyleLbl="alignNode1" presStyleIdx="1" presStyleCnt="7"/>
      <dgm:spPr/>
    </dgm:pt>
    <dgm:pt modelId="{43C1F5B7-696C-4374-8AD4-A63050D723B5}" type="pres">
      <dgm:prSet presAssocID="{1E6DC7A2-050A-4311-A486-57C506562589}" presName="horz1" presStyleCnt="0"/>
      <dgm:spPr/>
    </dgm:pt>
    <dgm:pt modelId="{86A8F29F-DA09-433E-8EF8-7E189352729D}" type="pres">
      <dgm:prSet presAssocID="{1E6DC7A2-050A-4311-A486-57C506562589}" presName="tx1" presStyleLbl="revTx" presStyleIdx="1" presStyleCnt="7"/>
      <dgm:spPr/>
    </dgm:pt>
    <dgm:pt modelId="{B29E59A5-6214-49FB-9FC0-85ADEF2DAE35}" type="pres">
      <dgm:prSet presAssocID="{1E6DC7A2-050A-4311-A486-57C506562589}" presName="vert1" presStyleCnt="0"/>
      <dgm:spPr/>
    </dgm:pt>
    <dgm:pt modelId="{05AD764F-5F82-4574-A181-0A6CD924B68D}" type="pres">
      <dgm:prSet presAssocID="{3161EF4A-6FCE-4942-AEA6-0EA85D750D25}" presName="thickLine" presStyleLbl="alignNode1" presStyleIdx="2" presStyleCnt="7"/>
      <dgm:spPr/>
    </dgm:pt>
    <dgm:pt modelId="{EA8C7761-B570-4D4B-959B-182DD686C7C6}" type="pres">
      <dgm:prSet presAssocID="{3161EF4A-6FCE-4942-AEA6-0EA85D750D25}" presName="horz1" presStyleCnt="0"/>
      <dgm:spPr/>
    </dgm:pt>
    <dgm:pt modelId="{1B21986A-0E62-4ADC-AD9E-2B41D882ED90}" type="pres">
      <dgm:prSet presAssocID="{3161EF4A-6FCE-4942-AEA6-0EA85D750D25}" presName="tx1" presStyleLbl="revTx" presStyleIdx="2" presStyleCnt="7"/>
      <dgm:spPr/>
    </dgm:pt>
    <dgm:pt modelId="{670A4354-2F56-4842-9986-A64A225E7C34}" type="pres">
      <dgm:prSet presAssocID="{3161EF4A-6FCE-4942-AEA6-0EA85D750D25}" presName="vert1" presStyleCnt="0"/>
      <dgm:spPr/>
    </dgm:pt>
    <dgm:pt modelId="{0BAC188D-688B-4B72-B757-7CFC499107FE}" type="pres">
      <dgm:prSet presAssocID="{6F1186A8-3552-458F-BA61-E6345B8C7C84}" presName="thickLine" presStyleLbl="alignNode1" presStyleIdx="3" presStyleCnt="7"/>
      <dgm:spPr/>
    </dgm:pt>
    <dgm:pt modelId="{7EBF505E-B3CC-4C92-9A33-7C89DBD5611F}" type="pres">
      <dgm:prSet presAssocID="{6F1186A8-3552-458F-BA61-E6345B8C7C84}" presName="horz1" presStyleCnt="0"/>
      <dgm:spPr/>
    </dgm:pt>
    <dgm:pt modelId="{0B3895E2-454C-4CEF-893F-9B7FE31DD6B1}" type="pres">
      <dgm:prSet presAssocID="{6F1186A8-3552-458F-BA61-E6345B8C7C84}" presName="tx1" presStyleLbl="revTx" presStyleIdx="3" presStyleCnt="7"/>
      <dgm:spPr/>
    </dgm:pt>
    <dgm:pt modelId="{8A02FD10-3050-4069-A335-02B20F9B0EA4}" type="pres">
      <dgm:prSet presAssocID="{6F1186A8-3552-458F-BA61-E6345B8C7C84}" presName="vert1" presStyleCnt="0"/>
      <dgm:spPr/>
    </dgm:pt>
    <dgm:pt modelId="{F37FAF82-1D92-4F32-9704-D26CAA304501}" type="pres">
      <dgm:prSet presAssocID="{AAF6CC5C-6DBE-4C00-A62A-BCD46A2E711F}" presName="thickLine" presStyleLbl="alignNode1" presStyleIdx="4" presStyleCnt="7"/>
      <dgm:spPr/>
    </dgm:pt>
    <dgm:pt modelId="{62975C71-BDD7-45E4-8F84-212F0748ED98}" type="pres">
      <dgm:prSet presAssocID="{AAF6CC5C-6DBE-4C00-A62A-BCD46A2E711F}" presName="horz1" presStyleCnt="0"/>
      <dgm:spPr/>
    </dgm:pt>
    <dgm:pt modelId="{5B173021-49C3-4467-883A-B0795E1D2B75}" type="pres">
      <dgm:prSet presAssocID="{AAF6CC5C-6DBE-4C00-A62A-BCD46A2E711F}" presName="tx1" presStyleLbl="revTx" presStyleIdx="4" presStyleCnt="7"/>
      <dgm:spPr/>
    </dgm:pt>
    <dgm:pt modelId="{C8D29259-48D2-4153-9059-7DC6F552D560}" type="pres">
      <dgm:prSet presAssocID="{AAF6CC5C-6DBE-4C00-A62A-BCD46A2E711F}" presName="vert1" presStyleCnt="0"/>
      <dgm:spPr/>
    </dgm:pt>
    <dgm:pt modelId="{2F21F9CE-D4D6-4A8C-B9C4-ADC571CEF581}" type="pres">
      <dgm:prSet presAssocID="{CBE2604D-0152-4AD4-8288-3962A726C563}" presName="thickLine" presStyleLbl="alignNode1" presStyleIdx="5" presStyleCnt="7"/>
      <dgm:spPr/>
    </dgm:pt>
    <dgm:pt modelId="{50DE830B-91CE-47ED-B852-FA637A0B2318}" type="pres">
      <dgm:prSet presAssocID="{CBE2604D-0152-4AD4-8288-3962A726C563}" presName="horz1" presStyleCnt="0"/>
      <dgm:spPr/>
    </dgm:pt>
    <dgm:pt modelId="{40B19EF7-B4EC-40D6-9FE3-9BA8C4CC3A07}" type="pres">
      <dgm:prSet presAssocID="{CBE2604D-0152-4AD4-8288-3962A726C563}" presName="tx1" presStyleLbl="revTx" presStyleIdx="5" presStyleCnt="7"/>
      <dgm:spPr/>
    </dgm:pt>
    <dgm:pt modelId="{46CCBC36-C2F5-41C7-B6B3-E2DA56AAF491}" type="pres">
      <dgm:prSet presAssocID="{CBE2604D-0152-4AD4-8288-3962A726C563}" presName="vert1" presStyleCnt="0"/>
      <dgm:spPr/>
    </dgm:pt>
    <dgm:pt modelId="{9EE14CD7-5EE8-492A-A392-52F19247AB99}" type="pres">
      <dgm:prSet presAssocID="{AD3EAA4E-F81D-40D5-8B9D-04CA5BAA47FE}" presName="thickLine" presStyleLbl="alignNode1" presStyleIdx="6" presStyleCnt="7"/>
      <dgm:spPr/>
    </dgm:pt>
    <dgm:pt modelId="{CD570472-FD39-4FC2-85A7-1A449093B693}" type="pres">
      <dgm:prSet presAssocID="{AD3EAA4E-F81D-40D5-8B9D-04CA5BAA47FE}" presName="horz1" presStyleCnt="0"/>
      <dgm:spPr/>
    </dgm:pt>
    <dgm:pt modelId="{2D477AE2-4E03-4D15-8CE6-6979FE33C28F}" type="pres">
      <dgm:prSet presAssocID="{AD3EAA4E-F81D-40D5-8B9D-04CA5BAA47FE}" presName="tx1" presStyleLbl="revTx" presStyleIdx="6" presStyleCnt="7"/>
      <dgm:spPr/>
    </dgm:pt>
    <dgm:pt modelId="{A9EA2C43-E9DF-4750-B136-8764576FBBC9}" type="pres">
      <dgm:prSet presAssocID="{AD3EAA4E-F81D-40D5-8B9D-04CA5BAA47FE}" presName="vert1" presStyleCnt="0"/>
      <dgm:spPr/>
    </dgm:pt>
  </dgm:ptLst>
  <dgm:cxnLst>
    <dgm:cxn modelId="{2D7B4A0B-C919-4DCF-ABFE-6A0513403631}" srcId="{EFB388A5-BC9A-4AE4-97CA-525366E5B2A7}" destId="{3161EF4A-6FCE-4942-AEA6-0EA85D750D25}" srcOrd="2" destOrd="0" parTransId="{1D740749-CA4E-4E92-91EA-0D56B3548331}" sibTransId="{676494AE-C0C1-4701-B46B-478A17783524}"/>
    <dgm:cxn modelId="{0E654D12-1E29-40D3-81A0-3B45E3E37DF1}" srcId="{EFB388A5-BC9A-4AE4-97CA-525366E5B2A7}" destId="{CBE2604D-0152-4AD4-8288-3962A726C563}" srcOrd="5" destOrd="0" parTransId="{197AD6CF-4BF4-4DDE-B2E6-026C05B104F3}" sibTransId="{FD557AB1-FB42-495D-A034-6192DAE6F06C}"/>
    <dgm:cxn modelId="{A56EF162-8893-4A44-9D8D-584F20928531}" type="presOf" srcId="{AAF6CC5C-6DBE-4C00-A62A-BCD46A2E711F}" destId="{5B173021-49C3-4467-883A-B0795E1D2B75}" srcOrd="0" destOrd="0" presId="urn:microsoft.com/office/officeart/2008/layout/LinedList"/>
    <dgm:cxn modelId="{9B649F6A-FB8B-4686-9427-6A604BA878AA}" srcId="{EFB388A5-BC9A-4AE4-97CA-525366E5B2A7}" destId="{6F1186A8-3552-458F-BA61-E6345B8C7C84}" srcOrd="3" destOrd="0" parTransId="{B69CC9CF-E960-47D6-B8B1-48BFFA4D86CF}" sibTransId="{F1DE180A-72AB-4406-AD6A-FD80A6F8D839}"/>
    <dgm:cxn modelId="{F7D18671-D010-4346-9CA4-CDA9C2E0A842}" type="presOf" srcId="{EFB388A5-BC9A-4AE4-97CA-525366E5B2A7}" destId="{6A57BC2C-F572-4F65-9C3F-37B4B1CEF13E}" srcOrd="0" destOrd="0" presId="urn:microsoft.com/office/officeart/2008/layout/LinedList"/>
    <dgm:cxn modelId="{9DA3E171-E255-44B1-9DCD-77A495258C2D}" srcId="{EFB388A5-BC9A-4AE4-97CA-525366E5B2A7}" destId="{AD3EAA4E-F81D-40D5-8B9D-04CA5BAA47FE}" srcOrd="6" destOrd="0" parTransId="{29EBCC4F-8444-47F7-B2F2-A4CDAB0299D3}" sibTransId="{2BD88FA3-F574-4BFD-92EE-D2D759F00B7E}"/>
    <dgm:cxn modelId="{DD60B173-B233-41C0-AE91-A68EF855FD09}" srcId="{EFB388A5-BC9A-4AE4-97CA-525366E5B2A7}" destId="{AAF6CC5C-6DBE-4C00-A62A-BCD46A2E711F}" srcOrd="4" destOrd="0" parTransId="{BDB5051D-D943-4CC1-81FA-72D929B0273C}" sibTransId="{593BBE70-4901-4C92-8D27-CF59F406ED3A}"/>
    <dgm:cxn modelId="{5B1C1358-5029-4BA2-8B2B-FAFB30FB20BC}" type="presOf" srcId="{1E6DC7A2-050A-4311-A486-57C506562589}" destId="{86A8F29F-DA09-433E-8EF8-7E189352729D}" srcOrd="0" destOrd="0" presId="urn:microsoft.com/office/officeart/2008/layout/LinedList"/>
    <dgm:cxn modelId="{4FB5EF7D-85E6-4A9C-9D4F-C3AD10B9AB3C}" srcId="{EFB388A5-BC9A-4AE4-97CA-525366E5B2A7}" destId="{1E6DC7A2-050A-4311-A486-57C506562589}" srcOrd="1" destOrd="0" parTransId="{08A2219E-F337-41D4-A4BE-98AEEC61BC3F}" sibTransId="{84D97648-8EAD-4877-A155-6EEB9581D9E3}"/>
    <dgm:cxn modelId="{E75CBB8C-D4D0-454C-AEA2-48FA62EF26B6}" srcId="{EFB388A5-BC9A-4AE4-97CA-525366E5B2A7}" destId="{F9549CB7-A1C5-4903-BE77-276DE41BB352}" srcOrd="0" destOrd="0" parTransId="{F95E2D30-85DC-47B5-94B1-90FBF4C2CA84}" sibTransId="{1F6602FB-2224-4831-8F89-6C44BE11B5ED}"/>
    <dgm:cxn modelId="{21E94695-2E4E-427B-B224-A30BCA42C18E}" type="presOf" srcId="{CBE2604D-0152-4AD4-8288-3962A726C563}" destId="{40B19EF7-B4EC-40D6-9FE3-9BA8C4CC3A07}" srcOrd="0" destOrd="0" presId="urn:microsoft.com/office/officeart/2008/layout/LinedList"/>
    <dgm:cxn modelId="{67F08F98-119E-41AB-B516-85D3E34F5AF0}" type="presOf" srcId="{3161EF4A-6FCE-4942-AEA6-0EA85D750D25}" destId="{1B21986A-0E62-4ADC-AD9E-2B41D882ED90}" srcOrd="0" destOrd="0" presId="urn:microsoft.com/office/officeart/2008/layout/LinedList"/>
    <dgm:cxn modelId="{2F62AEB1-52B7-4946-B92A-D9C287CC4F7E}" type="presOf" srcId="{AD3EAA4E-F81D-40D5-8B9D-04CA5BAA47FE}" destId="{2D477AE2-4E03-4D15-8CE6-6979FE33C28F}" srcOrd="0" destOrd="0" presId="urn:microsoft.com/office/officeart/2008/layout/LinedList"/>
    <dgm:cxn modelId="{AD7829CB-ACC3-47F0-9F21-E1BA1BB686F5}" type="presOf" srcId="{6F1186A8-3552-458F-BA61-E6345B8C7C84}" destId="{0B3895E2-454C-4CEF-893F-9B7FE31DD6B1}" srcOrd="0" destOrd="0" presId="urn:microsoft.com/office/officeart/2008/layout/LinedList"/>
    <dgm:cxn modelId="{F843E4DB-4F1F-443F-8325-B33D3314F7A8}" type="presOf" srcId="{F9549CB7-A1C5-4903-BE77-276DE41BB352}" destId="{708C2751-10BA-4ABC-B971-F0F6708BCA60}" srcOrd="0" destOrd="0" presId="urn:microsoft.com/office/officeart/2008/layout/LinedList"/>
    <dgm:cxn modelId="{5A8A41E3-2A97-4DC2-B284-59A22FBCEAB2}" type="presParOf" srcId="{6A57BC2C-F572-4F65-9C3F-37B4B1CEF13E}" destId="{3B932575-4DB6-4000-BE18-5D0D11221EA9}" srcOrd="0" destOrd="0" presId="urn:microsoft.com/office/officeart/2008/layout/LinedList"/>
    <dgm:cxn modelId="{CF691D3D-40C3-49A1-B02D-2155EE53EE01}" type="presParOf" srcId="{6A57BC2C-F572-4F65-9C3F-37B4B1CEF13E}" destId="{262FE73E-164E-48F7-ACCA-488A31D7F9D2}" srcOrd="1" destOrd="0" presId="urn:microsoft.com/office/officeart/2008/layout/LinedList"/>
    <dgm:cxn modelId="{81BC8E40-CBD0-4984-97E5-EC2BF33E83AB}" type="presParOf" srcId="{262FE73E-164E-48F7-ACCA-488A31D7F9D2}" destId="{708C2751-10BA-4ABC-B971-F0F6708BCA60}" srcOrd="0" destOrd="0" presId="urn:microsoft.com/office/officeart/2008/layout/LinedList"/>
    <dgm:cxn modelId="{389BDE53-2030-455F-9931-509C1CE910BF}" type="presParOf" srcId="{262FE73E-164E-48F7-ACCA-488A31D7F9D2}" destId="{4D30D446-647C-4EC7-B7D5-4252B0D453FD}" srcOrd="1" destOrd="0" presId="urn:microsoft.com/office/officeart/2008/layout/LinedList"/>
    <dgm:cxn modelId="{BD31DDEA-EB02-4795-B4D6-A77E4AA36D34}" type="presParOf" srcId="{6A57BC2C-F572-4F65-9C3F-37B4B1CEF13E}" destId="{E53340FC-FB1F-4846-A56B-A01C6D75E86F}" srcOrd="2" destOrd="0" presId="urn:microsoft.com/office/officeart/2008/layout/LinedList"/>
    <dgm:cxn modelId="{F07E1604-4760-4C93-A825-385D505A67AC}" type="presParOf" srcId="{6A57BC2C-F572-4F65-9C3F-37B4B1CEF13E}" destId="{43C1F5B7-696C-4374-8AD4-A63050D723B5}" srcOrd="3" destOrd="0" presId="urn:microsoft.com/office/officeart/2008/layout/LinedList"/>
    <dgm:cxn modelId="{5E3442C0-7CF4-43DB-9C3C-715B06E0A86B}" type="presParOf" srcId="{43C1F5B7-696C-4374-8AD4-A63050D723B5}" destId="{86A8F29F-DA09-433E-8EF8-7E189352729D}" srcOrd="0" destOrd="0" presId="urn:microsoft.com/office/officeart/2008/layout/LinedList"/>
    <dgm:cxn modelId="{C7437BB0-3BDB-45A5-8C63-051A544672FF}" type="presParOf" srcId="{43C1F5B7-696C-4374-8AD4-A63050D723B5}" destId="{B29E59A5-6214-49FB-9FC0-85ADEF2DAE35}" srcOrd="1" destOrd="0" presId="urn:microsoft.com/office/officeart/2008/layout/LinedList"/>
    <dgm:cxn modelId="{35DDDAE2-D762-4C77-91D1-482256E418FF}" type="presParOf" srcId="{6A57BC2C-F572-4F65-9C3F-37B4B1CEF13E}" destId="{05AD764F-5F82-4574-A181-0A6CD924B68D}" srcOrd="4" destOrd="0" presId="urn:microsoft.com/office/officeart/2008/layout/LinedList"/>
    <dgm:cxn modelId="{C9971D7A-0DF6-4B84-81EF-A9A41B039B9B}" type="presParOf" srcId="{6A57BC2C-F572-4F65-9C3F-37B4B1CEF13E}" destId="{EA8C7761-B570-4D4B-959B-182DD686C7C6}" srcOrd="5" destOrd="0" presId="urn:microsoft.com/office/officeart/2008/layout/LinedList"/>
    <dgm:cxn modelId="{607A76B5-FB38-453E-92D5-53D6C06260CD}" type="presParOf" srcId="{EA8C7761-B570-4D4B-959B-182DD686C7C6}" destId="{1B21986A-0E62-4ADC-AD9E-2B41D882ED90}" srcOrd="0" destOrd="0" presId="urn:microsoft.com/office/officeart/2008/layout/LinedList"/>
    <dgm:cxn modelId="{D2192A12-1482-48A0-A611-DF27E0137647}" type="presParOf" srcId="{EA8C7761-B570-4D4B-959B-182DD686C7C6}" destId="{670A4354-2F56-4842-9986-A64A225E7C34}" srcOrd="1" destOrd="0" presId="urn:microsoft.com/office/officeart/2008/layout/LinedList"/>
    <dgm:cxn modelId="{EB211266-AA24-437C-B2E0-D7D3C2FA8EB3}" type="presParOf" srcId="{6A57BC2C-F572-4F65-9C3F-37B4B1CEF13E}" destId="{0BAC188D-688B-4B72-B757-7CFC499107FE}" srcOrd="6" destOrd="0" presId="urn:microsoft.com/office/officeart/2008/layout/LinedList"/>
    <dgm:cxn modelId="{6F53ED1C-71A8-45F9-96EB-39304A1248D7}" type="presParOf" srcId="{6A57BC2C-F572-4F65-9C3F-37B4B1CEF13E}" destId="{7EBF505E-B3CC-4C92-9A33-7C89DBD5611F}" srcOrd="7" destOrd="0" presId="urn:microsoft.com/office/officeart/2008/layout/LinedList"/>
    <dgm:cxn modelId="{867944B1-5ABA-4382-8EBB-B5A88A55D8B4}" type="presParOf" srcId="{7EBF505E-B3CC-4C92-9A33-7C89DBD5611F}" destId="{0B3895E2-454C-4CEF-893F-9B7FE31DD6B1}" srcOrd="0" destOrd="0" presId="urn:microsoft.com/office/officeart/2008/layout/LinedList"/>
    <dgm:cxn modelId="{2FF61C22-BC95-4EEB-B3DF-6E4028EE016D}" type="presParOf" srcId="{7EBF505E-B3CC-4C92-9A33-7C89DBD5611F}" destId="{8A02FD10-3050-4069-A335-02B20F9B0EA4}" srcOrd="1" destOrd="0" presId="urn:microsoft.com/office/officeart/2008/layout/LinedList"/>
    <dgm:cxn modelId="{D8C02583-89EB-4E79-AB4F-A978D815522D}" type="presParOf" srcId="{6A57BC2C-F572-4F65-9C3F-37B4B1CEF13E}" destId="{F37FAF82-1D92-4F32-9704-D26CAA304501}" srcOrd="8" destOrd="0" presId="urn:microsoft.com/office/officeart/2008/layout/LinedList"/>
    <dgm:cxn modelId="{00EC6D12-FAB8-4573-AE11-8903CEE9FCE9}" type="presParOf" srcId="{6A57BC2C-F572-4F65-9C3F-37B4B1CEF13E}" destId="{62975C71-BDD7-45E4-8F84-212F0748ED98}" srcOrd="9" destOrd="0" presId="urn:microsoft.com/office/officeart/2008/layout/LinedList"/>
    <dgm:cxn modelId="{A9871B9D-06E9-42EF-98D2-18DD33C0DC99}" type="presParOf" srcId="{62975C71-BDD7-45E4-8F84-212F0748ED98}" destId="{5B173021-49C3-4467-883A-B0795E1D2B75}" srcOrd="0" destOrd="0" presId="urn:microsoft.com/office/officeart/2008/layout/LinedList"/>
    <dgm:cxn modelId="{33673FB4-47D0-4010-B54A-DA0BE1309549}" type="presParOf" srcId="{62975C71-BDD7-45E4-8F84-212F0748ED98}" destId="{C8D29259-48D2-4153-9059-7DC6F552D560}" srcOrd="1" destOrd="0" presId="urn:microsoft.com/office/officeart/2008/layout/LinedList"/>
    <dgm:cxn modelId="{84C563C6-1ADD-4F8B-87F5-AE21873924FD}" type="presParOf" srcId="{6A57BC2C-F572-4F65-9C3F-37B4B1CEF13E}" destId="{2F21F9CE-D4D6-4A8C-B9C4-ADC571CEF581}" srcOrd="10" destOrd="0" presId="urn:microsoft.com/office/officeart/2008/layout/LinedList"/>
    <dgm:cxn modelId="{E925080F-488E-4B62-BB2C-1F49AE28682D}" type="presParOf" srcId="{6A57BC2C-F572-4F65-9C3F-37B4B1CEF13E}" destId="{50DE830B-91CE-47ED-B852-FA637A0B2318}" srcOrd="11" destOrd="0" presId="urn:microsoft.com/office/officeart/2008/layout/LinedList"/>
    <dgm:cxn modelId="{2E1F2A64-7FE2-4B3A-B62E-5F9A13E66F90}" type="presParOf" srcId="{50DE830B-91CE-47ED-B852-FA637A0B2318}" destId="{40B19EF7-B4EC-40D6-9FE3-9BA8C4CC3A07}" srcOrd="0" destOrd="0" presId="urn:microsoft.com/office/officeart/2008/layout/LinedList"/>
    <dgm:cxn modelId="{5B029BD9-41AA-4C01-B216-7EF1DB9DF25D}" type="presParOf" srcId="{50DE830B-91CE-47ED-B852-FA637A0B2318}" destId="{46CCBC36-C2F5-41C7-B6B3-E2DA56AAF491}" srcOrd="1" destOrd="0" presId="urn:microsoft.com/office/officeart/2008/layout/LinedList"/>
    <dgm:cxn modelId="{2BDF7B1C-F8AA-4AD8-8759-B41608F8359C}" type="presParOf" srcId="{6A57BC2C-F572-4F65-9C3F-37B4B1CEF13E}" destId="{9EE14CD7-5EE8-492A-A392-52F19247AB99}" srcOrd="12" destOrd="0" presId="urn:microsoft.com/office/officeart/2008/layout/LinedList"/>
    <dgm:cxn modelId="{CF011B3E-67B1-4C07-80BC-5B6F612099DF}" type="presParOf" srcId="{6A57BC2C-F572-4F65-9C3F-37B4B1CEF13E}" destId="{CD570472-FD39-4FC2-85A7-1A449093B693}" srcOrd="13" destOrd="0" presId="urn:microsoft.com/office/officeart/2008/layout/LinedList"/>
    <dgm:cxn modelId="{8CB1E67B-76EA-4CE2-984A-FFF35C4D37AA}" type="presParOf" srcId="{CD570472-FD39-4FC2-85A7-1A449093B693}" destId="{2D477AE2-4E03-4D15-8CE6-6979FE33C28F}" srcOrd="0" destOrd="0" presId="urn:microsoft.com/office/officeart/2008/layout/LinedList"/>
    <dgm:cxn modelId="{51571D1A-B014-42D9-B7E9-34ECA353C928}" type="presParOf" srcId="{CD570472-FD39-4FC2-85A7-1A449093B693}" destId="{A9EA2C43-E9DF-4750-B136-8764576FBB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9F1816-2D44-4754-9CB0-9163FFE1D129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A04C2A-9F53-4078-BCDC-554AD58D90C9}">
      <dgm:prSet/>
      <dgm:spPr/>
      <dgm:t>
        <a:bodyPr/>
        <a:lstStyle/>
        <a:p>
          <a:r>
            <a:rPr lang="en-GB" dirty="0"/>
            <a:t>tasty, delicious, delectable, yummy, mouth-watering </a:t>
          </a:r>
          <a:endParaRPr lang="en-US" dirty="0"/>
        </a:p>
      </dgm:t>
    </dgm:pt>
    <dgm:pt modelId="{12971504-51BA-48D8-9D0E-C8839CC6F981}" type="parTrans" cxnId="{04ED676C-94D2-4C20-91DC-75FDBB2DD1E3}">
      <dgm:prSet/>
      <dgm:spPr/>
      <dgm:t>
        <a:bodyPr/>
        <a:lstStyle/>
        <a:p>
          <a:endParaRPr lang="en-US"/>
        </a:p>
      </dgm:t>
    </dgm:pt>
    <dgm:pt modelId="{305AEDB0-472D-4195-904D-048590208AA2}" type="sibTrans" cxnId="{04ED676C-94D2-4C20-91DC-75FDBB2DD1E3}">
      <dgm:prSet/>
      <dgm:spPr/>
      <dgm:t>
        <a:bodyPr/>
        <a:lstStyle/>
        <a:p>
          <a:endParaRPr lang="en-US"/>
        </a:p>
      </dgm:t>
    </dgm:pt>
    <dgm:pt modelId="{4A1CF2FA-C8F7-4CA8-B791-9F5F6B903FD2}">
      <dgm:prSet/>
      <dgm:spPr/>
      <dgm:t>
        <a:bodyPr/>
        <a:lstStyle/>
        <a:p>
          <a:r>
            <a:rPr lang="en-GB" dirty="0"/>
            <a:t>rich</a:t>
          </a:r>
          <a:endParaRPr lang="en-US" dirty="0"/>
        </a:p>
      </dgm:t>
    </dgm:pt>
    <dgm:pt modelId="{C34A35EE-5BAD-45C0-80BA-30846D8AF181}" type="parTrans" cxnId="{D0D24EF5-9E06-4F34-9BE3-E69F315EF3A0}">
      <dgm:prSet/>
      <dgm:spPr/>
      <dgm:t>
        <a:bodyPr/>
        <a:lstStyle/>
        <a:p>
          <a:endParaRPr lang="en-US"/>
        </a:p>
      </dgm:t>
    </dgm:pt>
    <dgm:pt modelId="{B89E5188-01FA-413D-A687-5EB7F75BD6CF}" type="sibTrans" cxnId="{D0D24EF5-9E06-4F34-9BE3-E69F315EF3A0}">
      <dgm:prSet/>
      <dgm:spPr/>
      <dgm:t>
        <a:bodyPr/>
        <a:lstStyle/>
        <a:p>
          <a:endParaRPr lang="en-US"/>
        </a:p>
      </dgm:t>
    </dgm:pt>
    <dgm:pt modelId="{4F1FFF0D-D417-4D15-89A1-80E0256D3349}">
      <dgm:prSet/>
      <dgm:spPr/>
      <dgm:t>
        <a:bodyPr/>
        <a:lstStyle/>
        <a:p>
          <a:r>
            <a:rPr lang="en-GB" dirty="0"/>
            <a:t>spicy, hot, mild</a:t>
          </a:r>
          <a:endParaRPr lang="en-US" dirty="0"/>
        </a:p>
      </dgm:t>
    </dgm:pt>
    <dgm:pt modelId="{3549D433-5F43-490A-8E24-5CACADCA52EC}" type="parTrans" cxnId="{CD124F81-5B91-49B2-81EA-80721C6A4508}">
      <dgm:prSet/>
      <dgm:spPr/>
      <dgm:t>
        <a:bodyPr/>
        <a:lstStyle/>
        <a:p>
          <a:endParaRPr lang="en-US"/>
        </a:p>
      </dgm:t>
    </dgm:pt>
    <dgm:pt modelId="{99A11B61-B49F-47BB-AC27-E94049A63777}" type="sibTrans" cxnId="{CD124F81-5B91-49B2-81EA-80721C6A4508}">
      <dgm:prSet/>
      <dgm:spPr/>
      <dgm:t>
        <a:bodyPr/>
        <a:lstStyle/>
        <a:p>
          <a:endParaRPr lang="en-US"/>
        </a:p>
      </dgm:t>
    </dgm:pt>
    <dgm:pt modelId="{BC4C6F65-6D16-4EC8-A446-08B120389ECD}">
      <dgm:prSet/>
      <dgm:spPr/>
      <dgm:t>
        <a:bodyPr/>
        <a:lstStyle/>
        <a:p>
          <a:r>
            <a:rPr lang="en-GB" dirty="0"/>
            <a:t>sweet, savoury</a:t>
          </a:r>
          <a:endParaRPr lang="en-US" dirty="0"/>
        </a:p>
      </dgm:t>
    </dgm:pt>
    <dgm:pt modelId="{2DB4E732-11A2-40B6-B7AB-F70751C308DF}" type="parTrans" cxnId="{3ECE11B2-C5B2-461A-B3E1-A70CE4AA786D}">
      <dgm:prSet/>
      <dgm:spPr/>
      <dgm:t>
        <a:bodyPr/>
        <a:lstStyle/>
        <a:p>
          <a:endParaRPr lang="en-US"/>
        </a:p>
      </dgm:t>
    </dgm:pt>
    <dgm:pt modelId="{77FF3B65-4BC0-4B0B-8DC9-4DF129D8839A}" type="sibTrans" cxnId="{3ECE11B2-C5B2-461A-B3E1-A70CE4AA786D}">
      <dgm:prSet/>
      <dgm:spPr/>
      <dgm:t>
        <a:bodyPr/>
        <a:lstStyle/>
        <a:p>
          <a:endParaRPr lang="en-US"/>
        </a:p>
      </dgm:t>
    </dgm:pt>
    <dgm:pt modelId="{2A014A7A-594C-4ADD-8AA0-ABB6C0F56D19}" type="pres">
      <dgm:prSet presAssocID="{F49F1816-2D44-4754-9CB0-9163FFE1D129}" presName="linear" presStyleCnt="0">
        <dgm:presLayoutVars>
          <dgm:animLvl val="lvl"/>
          <dgm:resizeHandles val="exact"/>
        </dgm:presLayoutVars>
      </dgm:prSet>
      <dgm:spPr/>
    </dgm:pt>
    <dgm:pt modelId="{CFCBC8A6-2701-4209-AD25-9C6B44094245}" type="pres">
      <dgm:prSet presAssocID="{78A04C2A-9F53-4078-BCDC-554AD58D90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4C1A51D-49F5-4A80-9AF2-D503293D7B8D}" type="pres">
      <dgm:prSet presAssocID="{305AEDB0-472D-4195-904D-048590208AA2}" presName="spacer" presStyleCnt="0"/>
      <dgm:spPr/>
    </dgm:pt>
    <dgm:pt modelId="{FBD1912B-B812-4F65-A780-50C288F4F3C6}" type="pres">
      <dgm:prSet presAssocID="{4A1CF2FA-C8F7-4CA8-B791-9F5F6B903F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BD77CB-9AE3-46E1-8804-FCCA3B0FC63C}" type="pres">
      <dgm:prSet presAssocID="{B89E5188-01FA-413D-A687-5EB7F75BD6CF}" presName="spacer" presStyleCnt="0"/>
      <dgm:spPr/>
    </dgm:pt>
    <dgm:pt modelId="{5620E0CB-0C33-43BB-9B15-BCE9D90843DC}" type="pres">
      <dgm:prSet presAssocID="{4F1FFF0D-D417-4D15-89A1-80E0256D33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A813A5-FBE4-4D6E-A2A4-A275858EA30A}" type="pres">
      <dgm:prSet presAssocID="{99A11B61-B49F-47BB-AC27-E94049A63777}" presName="spacer" presStyleCnt="0"/>
      <dgm:spPr/>
    </dgm:pt>
    <dgm:pt modelId="{5B54812D-3A58-4B09-B062-F395515C9A0C}" type="pres">
      <dgm:prSet presAssocID="{BC4C6F65-6D16-4EC8-A446-08B120389EC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4E51067-6DC6-4B02-BC58-EC295953A593}" type="presOf" srcId="{4A1CF2FA-C8F7-4CA8-B791-9F5F6B903FD2}" destId="{FBD1912B-B812-4F65-A780-50C288F4F3C6}" srcOrd="0" destOrd="0" presId="urn:microsoft.com/office/officeart/2005/8/layout/vList2"/>
    <dgm:cxn modelId="{04ED676C-94D2-4C20-91DC-75FDBB2DD1E3}" srcId="{F49F1816-2D44-4754-9CB0-9163FFE1D129}" destId="{78A04C2A-9F53-4078-BCDC-554AD58D90C9}" srcOrd="0" destOrd="0" parTransId="{12971504-51BA-48D8-9D0E-C8839CC6F981}" sibTransId="{305AEDB0-472D-4195-904D-048590208AA2}"/>
    <dgm:cxn modelId="{FBB3264E-8232-4672-A94D-8C953AC2A67C}" type="presOf" srcId="{4F1FFF0D-D417-4D15-89A1-80E0256D3349}" destId="{5620E0CB-0C33-43BB-9B15-BCE9D90843DC}" srcOrd="0" destOrd="0" presId="urn:microsoft.com/office/officeart/2005/8/layout/vList2"/>
    <dgm:cxn modelId="{34263859-877D-4511-8E47-0A2A2367CCA1}" type="presOf" srcId="{BC4C6F65-6D16-4EC8-A446-08B120389ECD}" destId="{5B54812D-3A58-4B09-B062-F395515C9A0C}" srcOrd="0" destOrd="0" presId="urn:microsoft.com/office/officeart/2005/8/layout/vList2"/>
    <dgm:cxn modelId="{CD124F81-5B91-49B2-81EA-80721C6A4508}" srcId="{F49F1816-2D44-4754-9CB0-9163FFE1D129}" destId="{4F1FFF0D-D417-4D15-89A1-80E0256D3349}" srcOrd="2" destOrd="0" parTransId="{3549D433-5F43-490A-8E24-5CACADCA52EC}" sibTransId="{99A11B61-B49F-47BB-AC27-E94049A63777}"/>
    <dgm:cxn modelId="{3ECE11B2-C5B2-461A-B3E1-A70CE4AA786D}" srcId="{F49F1816-2D44-4754-9CB0-9163FFE1D129}" destId="{BC4C6F65-6D16-4EC8-A446-08B120389ECD}" srcOrd="3" destOrd="0" parTransId="{2DB4E732-11A2-40B6-B7AB-F70751C308DF}" sibTransId="{77FF3B65-4BC0-4B0B-8DC9-4DF129D8839A}"/>
    <dgm:cxn modelId="{523D6CC5-FC2E-43E1-9F43-7CC36D70A9A5}" type="presOf" srcId="{F49F1816-2D44-4754-9CB0-9163FFE1D129}" destId="{2A014A7A-594C-4ADD-8AA0-ABB6C0F56D19}" srcOrd="0" destOrd="0" presId="urn:microsoft.com/office/officeart/2005/8/layout/vList2"/>
    <dgm:cxn modelId="{74F3F1EB-220A-4DF2-8AC0-7215AD7DA25F}" type="presOf" srcId="{78A04C2A-9F53-4078-BCDC-554AD58D90C9}" destId="{CFCBC8A6-2701-4209-AD25-9C6B44094245}" srcOrd="0" destOrd="0" presId="urn:microsoft.com/office/officeart/2005/8/layout/vList2"/>
    <dgm:cxn modelId="{D0D24EF5-9E06-4F34-9BE3-E69F315EF3A0}" srcId="{F49F1816-2D44-4754-9CB0-9163FFE1D129}" destId="{4A1CF2FA-C8F7-4CA8-B791-9F5F6B903FD2}" srcOrd="1" destOrd="0" parTransId="{C34A35EE-5BAD-45C0-80BA-30846D8AF181}" sibTransId="{B89E5188-01FA-413D-A687-5EB7F75BD6CF}"/>
    <dgm:cxn modelId="{46FB63EB-AB51-4307-8F7C-A922192DBB5A}" type="presParOf" srcId="{2A014A7A-594C-4ADD-8AA0-ABB6C0F56D19}" destId="{CFCBC8A6-2701-4209-AD25-9C6B44094245}" srcOrd="0" destOrd="0" presId="urn:microsoft.com/office/officeart/2005/8/layout/vList2"/>
    <dgm:cxn modelId="{C85BC822-6350-4C79-A794-A99FDCEF69B0}" type="presParOf" srcId="{2A014A7A-594C-4ADD-8AA0-ABB6C0F56D19}" destId="{84C1A51D-49F5-4A80-9AF2-D503293D7B8D}" srcOrd="1" destOrd="0" presId="urn:microsoft.com/office/officeart/2005/8/layout/vList2"/>
    <dgm:cxn modelId="{F1D5D7D8-9824-4474-9A7C-91A540F41694}" type="presParOf" srcId="{2A014A7A-594C-4ADD-8AA0-ABB6C0F56D19}" destId="{FBD1912B-B812-4F65-A780-50C288F4F3C6}" srcOrd="2" destOrd="0" presId="urn:microsoft.com/office/officeart/2005/8/layout/vList2"/>
    <dgm:cxn modelId="{084E6999-D95D-4ACD-B8C6-D453B24DD486}" type="presParOf" srcId="{2A014A7A-594C-4ADD-8AA0-ABB6C0F56D19}" destId="{1FBD77CB-9AE3-46E1-8804-FCCA3B0FC63C}" srcOrd="3" destOrd="0" presId="urn:microsoft.com/office/officeart/2005/8/layout/vList2"/>
    <dgm:cxn modelId="{A4963D6B-C919-4D75-944C-0322542A7EA4}" type="presParOf" srcId="{2A014A7A-594C-4ADD-8AA0-ABB6C0F56D19}" destId="{5620E0CB-0C33-43BB-9B15-BCE9D90843DC}" srcOrd="4" destOrd="0" presId="urn:microsoft.com/office/officeart/2005/8/layout/vList2"/>
    <dgm:cxn modelId="{CED4CF29-6B8E-4BA2-ADC6-C3B3C7291889}" type="presParOf" srcId="{2A014A7A-594C-4ADD-8AA0-ABB6C0F56D19}" destId="{CCA813A5-FBE4-4D6E-A2A4-A275858EA30A}" srcOrd="5" destOrd="0" presId="urn:microsoft.com/office/officeart/2005/8/layout/vList2"/>
    <dgm:cxn modelId="{BDEEEEF8-4C9E-4BAD-877F-B25E9F8A75E7}" type="presParOf" srcId="{2A014A7A-594C-4ADD-8AA0-ABB6C0F56D19}" destId="{5B54812D-3A58-4B09-B062-F395515C9A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3A469-4FCF-4ADD-96D0-FE76C47F4295}">
      <dsp:nvSpPr>
        <dsp:cNvPr id="0" name=""/>
        <dsp:cNvSpPr/>
      </dsp:nvSpPr>
      <dsp:spPr>
        <a:xfrm>
          <a:off x="0" y="439"/>
          <a:ext cx="46983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7802B-149E-4EDB-BD88-9E1C23E88785}">
      <dsp:nvSpPr>
        <dsp:cNvPr id="0" name=""/>
        <dsp:cNvSpPr/>
      </dsp:nvSpPr>
      <dsp:spPr>
        <a:xfrm>
          <a:off x="0" y="439"/>
          <a:ext cx="4698358" cy="71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sweet</a:t>
          </a:r>
          <a:endParaRPr lang="en-US" sz="3400" kern="1200"/>
        </a:p>
      </dsp:txBody>
      <dsp:txXfrm>
        <a:off x="0" y="439"/>
        <a:ext cx="4698358" cy="719687"/>
      </dsp:txXfrm>
    </dsp:sp>
    <dsp:sp modelId="{81F17BB8-C48A-49C5-AD40-BE7DFF205419}">
      <dsp:nvSpPr>
        <dsp:cNvPr id="0" name=""/>
        <dsp:cNvSpPr/>
      </dsp:nvSpPr>
      <dsp:spPr>
        <a:xfrm>
          <a:off x="0" y="720126"/>
          <a:ext cx="46983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39F41-77C0-460E-889B-E21C9DA48B08}">
      <dsp:nvSpPr>
        <dsp:cNvPr id="0" name=""/>
        <dsp:cNvSpPr/>
      </dsp:nvSpPr>
      <dsp:spPr>
        <a:xfrm>
          <a:off x="0" y="720126"/>
          <a:ext cx="4698358" cy="71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salty</a:t>
          </a:r>
          <a:endParaRPr lang="en-US" sz="3400" kern="1200" dirty="0"/>
        </a:p>
      </dsp:txBody>
      <dsp:txXfrm>
        <a:off x="0" y="720126"/>
        <a:ext cx="4698358" cy="719687"/>
      </dsp:txXfrm>
    </dsp:sp>
    <dsp:sp modelId="{87ADDA06-2479-4FF2-99FC-5CC106C1E63D}">
      <dsp:nvSpPr>
        <dsp:cNvPr id="0" name=""/>
        <dsp:cNvSpPr/>
      </dsp:nvSpPr>
      <dsp:spPr>
        <a:xfrm>
          <a:off x="0" y="1439814"/>
          <a:ext cx="46983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A427D-E04B-4546-A15B-6976B44C4E2B}">
      <dsp:nvSpPr>
        <dsp:cNvPr id="0" name=""/>
        <dsp:cNvSpPr/>
      </dsp:nvSpPr>
      <dsp:spPr>
        <a:xfrm>
          <a:off x="0" y="1439814"/>
          <a:ext cx="4698358" cy="71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sour</a:t>
          </a:r>
          <a:endParaRPr lang="en-US" sz="3400" kern="1200" dirty="0"/>
        </a:p>
      </dsp:txBody>
      <dsp:txXfrm>
        <a:off x="0" y="1439814"/>
        <a:ext cx="4698358" cy="719687"/>
      </dsp:txXfrm>
    </dsp:sp>
    <dsp:sp modelId="{8D9E5F5F-AD95-4893-B608-EC25EC5986B4}">
      <dsp:nvSpPr>
        <dsp:cNvPr id="0" name=""/>
        <dsp:cNvSpPr/>
      </dsp:nvSpPr>
      <dsp:spPr>
        <a:xfrm>
          <a:off x="0" y="2159501"/>
          <a:ext cx="46983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C3024-FBE7-4D9E-BAA7-1F9D7A74AB6B}">
      <dsp:nvSpPr>
        <dsp:cNvPr id="0" name=""/>
        <dsp:cNvSpPr/>
      </dsp:nvSpPr>
      <dsp:spPr>
        <a:xfrm>
          <a:off x="0" y="2159501"/>
          <a:ext cx="4698358" cy="71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bitter</a:t>
          </a:r>
          <a:endParaRPr lang="en-US" sz="3400" kern="1200"/>
        </a:p>
      </dsp:txBody>
      <dsp:txXfrm>
        <a:off x="0" y="2159501"/>
        <a:ext cx="4698358" cy="719687"/>
      </dsp:txXfrm>
    </dsp:sp>
    <dsp:sp modelId="{68EA3753-0018-42BD-BCA5-BC93760F164F}">
      <dsp:nvSpPr>
        <dsp:cNvPr id="0" name=""/>
        <dsp:cNvSpPr/>
      </dsp:nvSpPr>
      <dsp:spPr>
        <a:xfrm>
          <a:off x="0" y="2879189"/>
          <a:ext cx="46983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A3AE0-DA88-4AC2-A531-03F64B0441E3}">
      <dsp:nvSpPr>
        <dsp:cNvPr id="0" name=""/>
        <dsp:cNvSpPr/>
      </dsp:nvSpPr>
      <dsp:spPr>
        <a:xfrm>
          <a:off x="0" y="2879189"/>
          <a:ext cx="4698358" cy="71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umami</a:t>
          </a:r>
          <a:endParaRPr lang="en-US" sz="3400" kern="1200"/>
        </a:p>
      </dsp:txBody>
      <dsp:txXfrm>
        <a:off x="0" y="2879189"/>
        <a:ext cx="4698358" cy="719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C8A6-2701-4209-AD25-9C6B44094245}">
      <dsp:nvSpPr>
        <dsp:cNvPr id="0" name=""/>
        <dsp:cNvSpPr/>
      </dsp:nvSpPr>
      <dsp:spPr>
        <a:xfrm>
          <a:off x="0" y="606303"/>
          <a:ext cx="3952514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sweet: chocolate, cake, honey</a:t>
          </a:r>
          <a:endParaRPr lang="en-US" sz="2100" kern="1200" dirty="0"/>
        </a:p>
      </dsp:txBody>
      <dsp:txXfrm>
        <a:off x="23988" y="630291"/>
        <a:ext cx="3904538" cy="443423"/>
      </dsp:txXfrm>
    </dsp:sp>
    <dsp:sp modelId="{FBD1912B-B812-4F65-A780-50C288F4F3C6}">
      <dsp:nvSpPr>
        <dsp:cNvPr id="0" name=""/>
        <dsp:cNvSpPr/>
      </dsp:nvSpPr>
      <dsp:spPr>
        <a:xfrm>
          <a:off x="0" y="1158183"/>
          <a:ext cx="3952514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salty: crisps, pretzels</a:t>
          </a:r>
          <a:endParaRPr lang="en-US" sz="2100" kern="1200" dirty="0"/>
        </a:p>
      </dsp:txBody>
      <dsp:txXfrm>
        <a:off x="23988" y="1182171"/>
        <a:ext cx="3904538" cy="443423"/>
      </dsp:txXfrm>
    </dsp:sp>
    <dsp:sp modelId="{5620E0CB-0C33-43BB-9B15-BCE9D90843DC}">
      <dsp:nvSpPr>
        <dsp:cNvPr id="0" name=""/>
        <dsp:cNvSpPr/>
      </dsp:nvSpPr>
      <dsp:spPr>
        <a:xfrm>
          <a:off x="0" y="1710063"/>
          <a:ext cx="3952514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sour: lemon, vinegar, yoghurt</a:t>
          </a:r>
          <a:endParaRPr lang="en-US" sz="2100" kern="1200" dirty="0"/>
        </a:p>
      </dsp:txBody>
      <dsp:txXfrm>
        <a:off x="23988" y="1734051"/>
        <a:ext cx="3904538" cy="443423"/>
      </dsp:txXfrm>
    </dsp:sp>
    <dsp:sp modelId="{5B54812D-3A58-4B09-B062-F395515C9A0C}">
      <dsp:nvSpPr>
        <dsp:cNvPr id="0" name=""/>
        <dsp:cNvSpPr/>
      </dsp:nvSpPr>
      <dsp:spPr>
        <a:xfrm>
          <a:off x="0" y="2261943"/>
          <a:ext cx="3952514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bitter: dark chocolate, coffee</a:t>
          </a:r>
          <a:endParaRPr lang="en-US" sz="2100" kern="1200" dirty="0"/>
        </a:p>
      </dsp:txBody>
      <dsp:txXfrm>
        <a:off x="23988" y="2285931"/>
        <a:ext cx="3904538" cy="443423"/>
      </dsp:txXfrm>
    </dsp:sp>
    <dsp:sp modelId="{51087EDD-7871-44A3-A965-8EDFF390B1FB}">
      <dsp:nvSpPr>
        <dsp:cNvPr id="0" name=""/>
        <dsp:cNvSpPr/>
      </dsp:nvSpPr>
      <dsp:spPr>
        <a:xfrm>
          <a:off x="0" y="2813823"/>
          <a:ext cx="3952514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umami: cheese, sausage</a:t>
          </a:r>
          <a:endParaRPr lang="en-US" sz="2100" kern="1200" dirty="0"/>
        </a:p>
      </dsp:txBody>
      <dsp:txXfrm>
        <a:off x="23988" y="2837811"/>
        <a:ext cx="3904538" cy="443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32575-4DB6-4000-BE18-5D0D11221EA9}">
      <dsp:nvSpPr>
        <dsp:cNvPr id="0" name=""/>
        <dsp:cNvSpPr/>
      </dsp:nvSpPr>
      <dsp:spPr>
        <a:xfrm>
          <a:off x="0" y="482"/>
          <a:ext cx="961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C2751-10BA-4ABC-B971-F0F6708BCA60}">
      <dsp:nvSpPr>
        <dsp:cNvPr id="0" name=""/>
        <dsp:cNvSpPr/>
      </dsp:nvSpPr>
      <dsp:spPr>
        <a:xfrm>
          <a:off x="0" y="482"/>
          <a:ext cx="9613860" cy="56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boiling, piping hot</a:t>
          </a:r>
          <a:endParaRPr lang="en-US" sz="2700" kern="1200" dirty="0"/>
        </a:p>
      </dsp:txBody>
      <dsp:txXfrm>
        <a:off x="0" y="482"/>
        <a:ext cx="9613860" cy="564924"/>
      </dsp:txXfrm>
    </dsp:sp>
    <dsp:sp modelId="{E53340FC-FB1F-4846-A56B-A01C6D75E86F}">
      <dsp:nvSpPr>
        <dsp:cNvPr id="0" name=""/>
        <dsp:cNvSpPr/>
      </dsp:nvSpPr>
      <dsp:spPr>
        <a:xfrm>
          <a:off x="0" y="565407"/>
          <a:ext cx="961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8F29F-DA09-433E-8EF8-7E189352729D}">
      <dsp:nvSpPr>
        <dsp:cNvPr id="0" name=""/>
        <dsp:cNvSpPr/>
      </dsp:nvSpPr>
      <dsp:spPr>
        <a:xfrm>
          <a:off x="0" y="565407"/>
          <a:ext cx="9613860" cy="56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hot</a:t>
          </a:r>
          <a:endParaRPr lang="en-US" sz="2700" kern="1200" dirty="0"/>
        </a:p>
      </dsp:txBody>
      <dsp:txXfrm>
        <a:off x="0" y="565407"/>
        <a:ext cx="9613860" cy="564924"/>
      </dsp:txXfrm>
    </dsp:sp>
    <dsp:sp modelId="{05AD764F-5F82-4574-A181-0A6CD924B68D}">
      <dsp:nvSpPr>
        <dsp:cNvPr id="0" name=""/>
        <dsp:cNvSpPr/>
      </dsp:nvSpPr>
      <dsp:spPr>
        <a:xfrm>
          <a:off x="0" y="1130332"/>
          <a:ext cx="961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1986A-0E62-4ADC-AD9E-2B41D882ED90}">
      <dsp:nvSpPr>
        <dsp:cNvPr id="0" name=""/>
        <dsp:cNvSpPr/>
      </dsp:nvSpPr>
      <dsp:spPr>
        <a:xfrm>
          <a:off x="0" y="1130332"/>
          <a:ext cx="9613860" cy="56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warm</a:t>
          </a:r>
          <a:endParaRPr lang="en-US" sz="2700" kern="1200"/>
        </a:p>
      </dsp:txBody>
      <dsp:txXfrm>
        <a:off x="0" y="1130332"/>
        <a:ext cx="9613860" cy="564924"/>
      </dsp:txXfrm>
    </dsp:sp>
    <dsp:sp modelId="{0BAC188D-688B-4B72-B757-7CFC499107FE}">
      <dsp:nvSpPr>
        <dsp:cNvPr id="0" name=""/>
        <dsp:cNvSpPr/>
      </dsp:nvSpPr>
      <dsp:spPr>
        <a:xfrm>
          <a:off x="0" y="1695257"/>
          <a:ext cx="961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895E2-454C-4CEF-893F-9B7FE31DD6B1}">
      <dsp:nvSpPr>
        <dsp:cNvPr id="0" name=""/>
        <dsp:cNvSpPr/>
      </dsp:nvSpPr>
      <dsp:spPr>
        <a:xfrm>
          <a:off x="0" y="1695257"/>
          <a:ext cx="9613860" cy="56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lukewarm, tepid, room-temperature</a:t>
          </a:r>
          <a:endParaRPr lang="en-US" sz="2700" kern="1200"/>
        </a:p>
      </dsp:txBody>
      <dsp:txXfrm>
        <a:off x="0" y="1695257"/>
        <a:ext cx="9613860" cy="564924"/>
      </dsp:txXfrm>
    </dsp:sp>
    <dsp:sp modelId="{F37FAF82-1D92-4F32-9704-D26CAA304501}">
      <dsp:nvSpPr>
        <dsp:cNvPr id="0" name=""/>
        <dsp:cNvSpPr/>
      </dsp:nvSpPr>
      <dsp:spPr>
        <a:xfrm>
          <a:off x="0" y="2260181"/>
          <a:ext cx="961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73021-49C3-4467-883A-B0795E1D2B75}">
      <dsp:nvSpPr>
        <dsp:cNvPr id="0" name=""/>
        <dsp:cNvSpPr/>
      </dsp:nvSpPr>
      <dsp:spPr>
        <a:xfrm>
          <a:off x="0" y="2260181"/>
          <a:ext cx="9613860" cy="56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cool</a:t>
          </a:r>
          <a:endParaRPr lang="en-US" sz="2700" kern="1200"/>
        </a:p>
      </dsp:txBody>
      <dsp:txXfrm>
        <a:off x="0" y="2260181"/>
        <a:ext cx="9613860" cy="564924"/>
      </dsp:txXfrm>
    </dsp:sp>
    <dsp:sp modelId="{2F21F9CE-D4D6-4A8C-B9C4-ADC571CEF581}">
      <dsp:nvSpPr>
        <dsp:cNvPr id="0" name=""/>
        <dsp:cNvSpPr/>
      </dsp:nvSpPr>
      <dsp:spPr>
        <a:xfrm>
          <a:off x="0" y="2825106"/>
          <a:ext cx="961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19EF7-B4EC-40D6-9FE3-9BA8C4CC3A07}">
      <dsp:nvSpPr>
        <dsp:cNvPr id="0" name=""/>
        <dsp:cNvSpPr/>
      </dsp:nvSpPr>
      <dsp:spPr>
        <a:xfrm>
          <a:off x="0" y="2825106"/>
          <a:ext cx="9613860" cy="56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cold, chilled</a:t>
          </a:r>
          <a:endParaRPr lang="en-US" sz="2700" kern="1200"/>
        </a:p>
      </dsp:txBody>
      <dsp:txXfrm>
        <a:off x="0" y="2825106"/>
        <a:ext cx="9613860" cy="564924"/>
      </dsp:txXfrm>
    </dsp:sp>
    <dsp:sp modelId="{9EE14CD7-5EE8-492A-A392-52F19247AB99}">
      <dsp:nvSpPr>
        <dsp:cNvPr id="0" name=""/>
        <dsp:cNvSpPr/>
      </dsp:nvSpPr>
      <dsp:spPr>
        <a:xfrm>
          <a:off x="0" y="3390031"/>
          <a:ext cx="961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77AE2-4E03-4D15-8CE6-6979FE33C28F}">
      <dsp:nvSpPr>
        <dsp:cNvPr id="0" name=""/>
        <dsp:cNvSpPr/>
      </dsp:nvSpPr>
      <dsp:spPr>
        <a:xfrm>
          <a:off x="0" y="3390031"/>
          <a:ext cx="9613860" cy="56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ice-cold, freezing</a:t>
          </a:r>
          <a:endParaRPr lang="en-US" sz="2700" kern="1200" dirty="0"/>
        </a:p>
      </dsp:txBody>
      <dsp:txXfrm>
        <a:off x="0" y="3390031"/>
        <a:ext cx="9613860" cy="564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C8A6-2701-4209-AD25-9C6B44094245}">
      <dsp:nvSpPr>
        <dsp:cNvPr id="0" name=""/>
        <dsp:cNvSpPr/>
      </dsp:nvSpPr>
      <dsp:spPr>
        <a:xfrm>
          <a:off x="0" y="80343"/>
          <a:ext cx="3952514" cy="8880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tasty, delicious, delectable, yummy, mouth-watering </a:t>
          </a:r>
          <a:endParaRPr lang="en-US" sz="2300" kern="1200" dirty="0"/>
        </a:p>
      </dsp:txBody>
      <dsp:txXfrm>
        <a:off x="43350" y="123693"/>
        <a:ext cx="3865814" cy="801330"/>
      </dsp:txXfrm>
    </dsp:sp>
    <dsp:sp modelId="{FBD1912B-B812-4F65-A780-50C288F4F3C6}">
      <dsp:nvSpPr>
        <dsp:cNvPr id="0" name=""/>
        <dsp:cNvSpPr/>
      </dsp:nvSpPr>
      <dsp:spPr>
        <a:xfrm>
          <a:off x="0" y="1034613"/>
          <a:ext cx="3952514" cy="8880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rich</a:t>
          </a:r>
          <a:endParaRPr lang="en-US" sz="2300" kern="1200" dirty="0"/>
        </a:p>
      </dsp:txBody>
      <dsp:txXfrm>
        <a:off x="43350" y="1077963"/>
        <a:ext cx="3865814" cy="801330"/>
      </dsp:txXfrm>
    </dsp:sp>
    <dsp:sp modelId="{5620E0CB-0C33-43BB-9B15-BCE9D90843DC}">
      <dsp:nvSpPr>
        <dsp:cNvPr id="0" name=""/>
        <dsp:cNvSpPr/>
      </dsp:nvSpPr>
      <dsp:spPr>
        <a:xfrm>
          <a:off x="0" y="1988883"/>
          <a:ext cx="3952514" cy="8880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spicy, hot, mild</a:t>
          </a:r>
          <a:endParaRPr lang="en-US" sz="2300" kern="1200" dirty="0"/>
        </a:p>
      </dsp:txBody>
      <dsp:txXfrm>
        <a:off x="43350" y="2032233"/>
        <a:ext cx="3865814" cy="801330"/>
      </dsp:txXfrm>
    </dsp:sp>
    <dsp:sp modelId="{5B54812D-3A58-4B09-B062-F395515C9A0C}">
      <dsp:nvSpPr>
        <dsp:cNvPr id="0" name=""/>
        <dsp:cNvSpPr/>
      </dsp:nvSpPr>
      <dsp:spPr>
        <a:xfrm>
          <a:off x="0" y="2943153"/>
          <a:ext cx="3952514" cy="8880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sweet, savoury</a:t>
          </a:r>
          <a:endParaRPr lang="en-US" sz="2300" kern="1200" dirty="0"/>
        </a:p>
      </dsp:txBody>
      <dsp:txXfrm>
        <a:off x="43350" y="2986503"/>
        <a:ext cx="3865814" cy="80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140spadx8" TargetMode="External"/><Relationship Id="rId2" Type="http://schemas.openxmlformats.org/officeDocument/2006/relationships/hyperlink" Target="https://www.youtube.com/watch?v=QNOYwn52y_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2389-04F1-45BB-8F37-BE976D30B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2F20D-15B0-4E53-9A33-EDE9C9944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467781"/>
            <a:ext cx="8144134" cy="1117687"/>
          </a:xfrm>
        </p:spPr>
        <p:txBody>
          <a:bodyPr>
            <a:normAutofit/>
          </a:bodyPr>
          <a:lstStyle/>
          <a:p>
            <a:r>
              <a:rPr lang="en-GB" sz="3200" dirty="0"/>
              <a:t>UNIT 6</a:t>
            </a:r>
          </a:p>
        </p:txBody>
      </p:sp>
    </p:spTree>
    <p:extLst>
      <p:ext uri="{BB962C8B-B14F-4D97-AF65-F5344CB8AC3E}">
        <p14:creationId xmlns:p14="http://schemas.microsoft.com/office/powerpoint/2010/main" val="68473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6F41-29A8-4C0F-8E76-DA01610D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describing temperatures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D6C401B-FB74-4626-BF13-8D82B019E2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914679"/>
              </p:ext>
            </p:extLst>
          </p:nvPr>
        </p:nvGraphicFramePr>
        <p:xfrm>
          <a:off x="680321" y="2336872"/>
          <a:ext cx="9613861" cy="395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9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539E3D4-6962-40AB-8B73-E9DD5692F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90E84B-32AB-4B93-B2A7-C660A2894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7C53B3-E639-4BE7-9C53-AAF6DF686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D7F1D5-2F5D-4F06-91C2-5616C9AD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0D346-8559-43B7-A607-3EABF02D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sz="3200" dirty="0"/>
              <a:t>describing tastes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0F9C00-759D-439B-962A-EA32D6076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66929390-CA51-4D52-9F51-5E1EA964F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992773"/>
              </p:ext>
            </p:extLst>
          </p:nvPr>
        </p:nvGraphicFramePr>
        <p:xfrm>
          <a:off x="341683" y="2306393"/>
          <a:ext cx="3952514" cy="391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CFCCF0D-8F65-415F-A87E-B0B812DE6D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6369" y="609600"/>
            <a:ext cx="5675644" cy="56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C651-8EE0-4B73-96B4-54AC6EC0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describing flavours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DE0239-B77A-44AB-8BBA-F67612E7A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good flavours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F5027-C772-4BA4-BDA2-F6850684E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213" y="3030008"/>
            <a:ext cx="6198264" cy="2906179"/>
          </a:xfrm>
        </p:spPr>
        <p:txBody>
          <a:bodyPr>
            <a:normAutofit/>
          </a:bodyPr>
          <a:lstStyle/>
          <a:p>
            <a:r>
              <a:rPr lang="en-GB" sz="2700" dirty="0"/>
              <a:t>tasty, delicious, delectable, yummy, mouth-watering </a:t>
            </a:r>
          </a:p>
          <a:p>
            <a:r>
              <a:rPr lang="en-GB" sz="2700" dirty="0"/>
              <a:t>rich</a:t>
            </a:r>
          </a:p>
          <a:p>
            <a:r>
              <a:rPr lang="en-GB" sz="2700" dirty="0"/>
              <a:t>spicy, hot, mild</a:t>
            </a:r>
          </a:p>
          <a:p>
            <a:r>
              <a:rPr lang="en-GB" sz="2700" dirty="0"/>
              <a:t>sweet, savoury</a:t>
            </a:r>
          </a:p>
          <a:p>
            <a:endParaRPr lang="en-GB" sz="2700" dirty="0"/>
          </a:p>
          <a:p>
            <a:endParaRPr lang="en-GB" sz="27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B81E3F-E7BF-48E3-9E45-25EEE1221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00451" y="2336873"/>
            <a:ext cx="3805083" cy="692076"/>
          </a:xfrm>
        </p:spPr>
        <p:txBody>
          <a:bodyPr>
            <a:normAutofit/>
          </a:bodyPr>
          <a:lstStyle/>
          <a:p>
            <a:r>
              <a:rPr lang="en-GB" sz="2700" dirty="0"/>
              <a:t>bad flavours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9EF68-2FFD-470C-B420-C28B7A17A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7477" y="3030008"/>
            <a:ext cx="5443129" cy="2906179"/>
          </a:xfrm>
        </p:spPr>
        <p:txBody>
          <a:bodyPr>
            <a:normAutofit/>
          </a:bodyPr>
          <a:lstStyle/>
          <a:p>
            <a:r>
              <a:rPr lang="en-GB" sz="2700" dirty="0"/>
              <a:t>tasteless, inedible, disgusting, yucky</a:t>
            </a:r>
          </a:p>
          <a:p>
            <a:r>
              <a:rPr lang="en-GB" sz="2700" dirty="0"/>
              <a:t>heavy</a:t>
            </a:r>
          </a:p>
          <a:p>
            <a:r>
              <a:rPr lang="en-GB" sz="2700" dirty="0"/>
              <a:t>bland</a:t>
            </a:r>
          </a:p>
          <a:p>
            <a:r>
              <a:rPr lang="en-GB" sz="2700" dirty="0"/>
              <a:t>pungent</a:t>
            </a:r>
          </a:p>
        </p:txBody>
      </p:sp>
    </p:spTree>
    <p:extLst>
      <p:ext uri="{BB962C8B-B14F-4D97-AF65-F5344CB8AC3E}">
        <p14:creationId xmlns:p14="http://schemas.microsoft.com/office/powerpoint/2010/main" val="2242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039-88C9-428B-BF08-A90EF09C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diets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3162-86BC-4F4B-BA4D-87877CC4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425483" cy="4147054"/>
          </a:xfrm>
        </p:spPr>
        <p:txBody>
          <a:bodyPr>
            <a:noAutofit/>
          </a:bodyPr>
          <a:lstStyle/>
          <a:p>
            <a:r>
              <a:rPr lang="en-GB" sz="2700" dirty="0"/>
              <a:t>Which of these will a vegetarian eat?</a:t>
            </a:r>
          </a:p>
          <a:p>
            <a:pPr marL="0" indent="0">
              <a:buNone/>
            </a:pPr>
            <a:r>
              <a:rPr lang="en-GB" sz="2700" dirty="0"/>
              <a:t>beef/chicken/eggs/cheese/fish/nuts</a:t>
            </a:r>
          </a:p>
          <a:p>
            <a:r>
              <a:rPr lang="en-GB" sz="2700" dirty="0"/>
              <a:t>Which of these will a vegan eat?</a:t>
            </a:r>
          </a:p>
          <a:p>
            <a:pPr marL="0" indent="0">
              <a:buNone/>
            </a:pPr>
            <a:r>
              <a:rPr lang="en-GB" sz="2700" dirty="0"/>
              <a:t>yoghurt/fruit/butter/bread/pasta/honey</a:t>
            </a:r>
          </a:p>
          <a:p>
            <a:r>
              <a:rPr lang="en-GB" sz="2700" dirty="0"/>
              <a:t>Which of these shouldn’t a lactose-intolerant person eat?</a:t>
            </a:r>
          </a:p>
          <a:p>
            <a:pPr marL="0" indent="0">
              <a:buNone/>
            </a:pPr>
            <a:r>
              <a:rPr lang="en-GB" sz="2700" dirty="0"/>
              <a:t>bread/pizza/ice-cream/mayonnaise/yoghurt/fruit</a:t>
            </a:r>
          </a:p>
          <a:p>
            <a:r>
              <a:rPr lang="en-GB" sz="2700" dirty="0"/>
              <a:t>Which of these shouldn’t a person with shellfish allergy eat?</a:t>
            </a:r>
          </a:p>
          <a:p>
            <a:pPr marL="0" indent="0">
              <a:buNone/>
            </a:pPr>
            <a:r>
              <a:rPr lang="en-GB" sz="2700" dirty="0"/>
              <a:t>prawns/mussels/beef/chicken/fish/crab</a:t>
            </a:r>
          </a:p>
        </p:txBody>
      </p:sp>
    </p:spTree>
    <p:extLst>
      <p:ext uri="{BB962C8B-B14F-4D97-AF65-F5344CB8AC3E}">
        <p14:creationId xmlns:p14="http://schemas.microsoft.com/office/powerpoint/2010/main" val="211085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039-88C9-428B-BF08-A90EF09C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diets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3162-86BC-4F4B-BA4D-87877CC4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425483" cy="4147054"/>
          </a:xfrm>
        </p:spPr>
        <p:txBody>
          <a:bodyPr>
            <a:noAutofit/>
          </a:bodyPr>
          <a:lstStyle/>
          <a:p>
            <a:r>
              <a:rPr lang="en-GB" sz="2700" dirty="0"/>
              <a:t>Which of these will a vegetarian eat?</a:t>
            </a:r>
          </a:p>
          <a:p>
            <a:pPr marL="0" indent="0">
              <a:buNone/>
            </a:pPr>
            <a:r>
              <a:rPr lang="en-GB" sz="2700" dirty="0"/>
              <a:t>eggs/cheese/fish/nuts</a:t>
            </a:r>
          </a:p>
          <a:p>
            <a:r>
              <a:rPr lang="en-GB" sz="2700" dirty="0"/>
              <a:t>Which of these will a vegan eat?</a:t>
            </a:r>
          </a:p>
          <a:p>
            <a:pPr marL="0" indent="0">
              <a:buNone/>
            </a:pPr>
            <a:r>
              <a:rPr lang="en-GB" sz="2700" dirty="0"/>
              <a:t>fruit/bread/pasta</a:t>
            </a:r>
          </a:p>
          <a:p>
            <a:r>
              <a:rPr lang="en-GB" sz="2700" dirty="0"/>
              <a:t>Which of these shouldn’t a lactose-intolerant person eat?</a:t>
            </a:r>
          </a:p>
          <a:p>
            <a:pPr marL="0" indent="0">
              <a:buNone/>
            </a:pPr>
            <a:r>
              <a:rPr lang="en-GB" sz="2700"/>
              <a:t>pizza/ ice-cream/yoghurt</a:t>
            </a:r>
            <a:endParaRPr lang="en-GB" sz="2700" dirty="0"/>
          </a:p>
          <a:p>
            <a:r>
              <a:rPr lang="en-GB" sz="2700" dirty="0"/>
              <a:t>Which of these shouldn’t a person with shellfish allergy eat?</a:t>
            </a:r>
          </a:p>
          <a:p>
            <a:pPr marL="0" indent="0">
              <a:buNone/>
            </a:pPr>
            <a:r>
              <a:rPr lang="en-GB" sz="2700" dirty="0"/>
              <a:t>prawns/mussels/crab</a:t>
            </a:r>
          </a:p>
        </p:txBody>
      </p:sp>
    </p:spTree>
    <p:extLst>
      <p:ext uri="{BB962C8B-B14F-4D97-AF65-F5344CB8AC3E}">
        <p14:creationId xmlns:p14="http://schemas.microsoft.com/office/powerpoint/2010/main" val="183861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00B9-5ACF-462D-A61D-73D866BE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2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B7453-ED53-4231-9BA4-1EC4284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89245"/>
            <a:ext cx="9613861" cy="7897719"/>
          </a:xfrm>
        </p:spPr>
        <p:txBody>
          <a:bodyPr/>
          <a:lstStyle/>
          <a:p>
            <a:r>
              <a:rPr lang="en-GB" sz="2700" dirty="0"/>
              <a:t>click to find out about fine dining:</a:t>
            </a:r>
          </a:p>
          <a:p>
            <a:endParaRPr lang="en-GB" sz="2700" dirty="0"/>
          </a:p>
          <a:p>
            <a:endParaRPr lang="en-GB" sz="2700" dirty="0"/>
          </a:p>
          <a:p>
            <a:r>
              <a:rPr lang="en-GB" sz="2700" dirty="0"/>
              <a:t>and about the chef’s job:</a:t>
            </a:r>
          </a:p>
          <a:p>
            <a:endParaRPr lang="en-GB" sz="27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EA7C0C-8084-4FB0-85A8-2F120BD75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21" y="2799002"/>
            <a:ext cx="12192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https://www.youtube.com/watch?v=QNOYwn52y_M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43B98FF-4C7A-495F-875B-95AD39848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20" y="4096860"/>
            <a:ext cx="1151167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https://www.youtube.com/watch?v=kW140spadx8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24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C2E4-32D6-4CF4-9410-B76020F1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REVISION U5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113B-DACB-4960-85C6-991366294C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700" b="1" dirty="0"/>
              <a:t>spice – spicy</a:t>
            </a:r>
          </a:p>
          <a:p>
            <a:r>
              <a:rPr lang="en-GB" sz="2700" b="1" dirty="0"/>
              <a:t>herb - herby</a:t>
            </a:r>
          </a:p>
          <a:p>
            <a:r>
              <a:rPr lang="en-GB" sz="2700" b="1" dirty="0"/>
              <a:t>cheese - cheesy</a:t>
            </a:r>
          </a:p>
          <a:p>
            <a:r>
              <a:rPr lang="en-GB" sz="2700" b="1" dirty="0"/>
              <a:t>cream - creamy</a:t>
            </a:r>
          </a:p>
          <a:p>
            <a:r>
              <a:rPr lang="en-GB" sz="2700" b="1" dirty="0"/>
              <a:t>fruit – fruity</a:t>
            </a:r>
          </a:p>
          <a:p>
            <a:r>
              <a:rPr lang="en-GB" sz="2700" b="1" dirty="0"/>
              <a:t>salt – salty</a:t>
            </a:r>
          </a:p>
          <a:p>
            <a:r>
              <a:rPr lang="en-GB" sz="2700" b="1" dirty="0"/>
              <a:t>sugar – sugary</a:t>
            </a:r>
          </a:p>
          <a:p>
            <a:r>
              <a:rPr lang="en-GB" sz="2700" b="1" dirty="0"/>
              <a:t>nut – nutty</a:t>
            </a:r>
          </a:p>
          <a:p>
            <a:endParaRPr lang="en-GB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EFF2E-70E3-44A7-A503-C448D21B5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4108172"/>
          </a:xfrm>
        </p:spPr>
        <p:txBody>
          <a:bodyPr>
            <a:normAutofit/>
          </a:bodyPr>
          <a:lstStyle/>
          <a:p>
            <a:r>
              <a:rPr lang="en-GB" sz="2700" b="1" dirty="0"/>
              <a:t>fish - fishy</a:t>
            </a:r>
          </a:p>
          <a:p>
            <a:r>
              <a:rPr lang="en-GB" sz="2700" b="1" dirty="0"/>
              <a:t>meat – meaty</a:t>
            </a:r>
          </a:p>
          <a:p>
            <a:r>
              <a:rPr lang="en-GB" sz="2700" b="1" dirty="0"/>
              <a:t>fat - fatty</a:t>
            </a:r>
          </a:p>
          <a:p>
            <a:r>
              <a:rPr lang="en-GB" sz="2700" b="1" dirty="0"/>
              <a:t>milk - milky</a:t>
            </a:r>
          </a:p>
          <a:p>
            <a:r>
              <a:rPr lang="en-GB" sz="2700" b="1" dirty="0"/>
              <a:t>butter -buttery</a:t>
            </a:r>
          </a:p>
          <a:p>
            <a:r>
              <a:rPr lang="en-GB" sz="2700" b="1" dirty="0"/>
              <a:t>garlic – garlicky</a:t>
            </a:r>
          </a:p>
          <a:p>
            <a:r>
              <a:rPr lang="en-GB" sz="2700" b="1" dirty="0"/>
              <a:t>lemon - lemony</a:t>
            </a:r>
          </a:p>
          <a:p>
            <a:r>
              <a:rPr lang="en-GB" sz="2700" b="1" dirty="0"/>
              <a:t>pepper – peppery</a:t>
            </a:r>
          </a:p>
          <a:p>
            <a:endParaRPr lang="en-GB" sz="2700" b="1" dirty="0"/>
          </a:p>
          <a:p>
            <a:endParaRPr lang="en-GB" sz="2700" b="1" dirty="0"/>
          </a:p>
        </p:txBody>
      </p:sp>
    </p:spTree>
    <p:extLst>
      <p:ext uri="{BB962C8B-B14F-4D97-AF65-F5344CB8AC3E}">
        <p14:creationId xmlns:p14="http://schemas.microsoft.com/office/powerpoint/2010/main" val="271693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5D9E-D9B2-4E97-9D30-FDEFABB9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3B18-3F1A-40AC-B3E9-DE1BA337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93405"/>
            <a:ext cx="5378678" cy="3942784"/>
          </a:xfrm>
        </p:spPr>
        <p:txBody>
          <a:bodyPr>
            <a:noAutofit/>
          </a:bodyPr>
          <a:lstStyle/>
          <a:p>
            <a:r>
              <a:rPr lang="en-GB" sz="2700" dirty="0"/>
              <a:t>to poach eggs – poached eggs</a:t>
            </a:r>
          </a:p>
          <a:p>
            <a:r>
              <a:rPr lang="en-GB" sz="2700" dirty="0"/>
              <a:t>to mince meat – minced meat</a:t>
            </a:r>
          </a:p>
          <a:p>
            <a:r>
              <a:rPr lang="en-GB" sz="2700" dirty="0"/>
              <a:t>to mash potatoes – mashed potatoes </a:t>
            </a:r>
          </a:p>
          <a:p>
            <a:r>
              <a:rPr lang="en-GB" sz="2700" dirty="0"/>
              <a:t>to grate cheese – grated cheese</a:t>
            </a:r>
          </a:p>
          <a:p>
            <a:r>
              <a:rPr lang="en-GB" sz="2700" dirty="0"/>
              <a:t>to whip cream – whipped cream</a:t>
            </a:r>
          </a:p>
          <a:p>
            <a:endParaRPr lang="en-GB" sz="2700" dirty="0"/>
          </a:p>
        </p:txBody>
      </p:sp>
      <p:pic>
        <p:nvPicPr>
          <p:cNvPr id="1026" name="Picture 2" descr="Image result for – poached eggs">
            <a:extLst>
              <a:ext uri="{FF2B5EF4-FFF2-40B4-BE49-F238E27FC236}">
                <a16:creationId xmlns:a16="http://schemas.microsoft.com/office/drawing/2014/main" id="{CCBFC351-C22C-40F2-A527-04062317DA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79" y="19815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E7EBB5-86A8-4570-A526-F2A150CE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5" y="1958250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D406D-E922-48EE-BD0B-C8374F7FA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804" y="4112868"/>
            <a:ext cx="2772378" cy="1928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B2D7E-F58A-4303-A3A6-6158D642D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182" y="4929338"/>
            <a:ext cx="1918268" cy="1928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6E689-8A29-45C5-B7C9-A382BB84D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029" y="4953000"/>
            <a:ext cx="23907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5D9E-D9B2-4E97-9D30-FDEFABB9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3B18-3F1A-40AC-B3E9-DE1BA3376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974" y="2336873"/>
            <a:ext cx="5142704" cy="3599316"/>
          </a:xfrm>
        </p:spPr>
        <p:txBody>
          <a:bodyPr>
            <a:noAutofit/>
          </a:bodyPr>
          <a:lstStyle/>
          <a:p>
            <a:r>
              <a:rPr lang="en-GB" sz="2700" dirty="0"/>
              <a:t>to bake beans – baked beans</a:t>
            </a:r>
          </a:p>
          <a:p>
            <a:r>
              <a:rPr lang="en-GB" sz="2700" dirty="0"/>
              <a:t>to fry fish – fried fish</a:t>
            </a:r>
          </a:p>
          <a:p>
            <a:r>
              <a:rPr lang="en-GB" sz="2700" dirty="0"/>
              <a:t>to salt nuts – salted nuts</a:t>
            </a:r>
          </a:p>
          <a:p>
            <a:r>
              <a:rPr lang="en-GB" sz="2700" dirty="0"/>
              <a:t>to stew fruit – stewed fruit</a:t>
            </a:r>
          </a:p>
          <a:p>
            <a:r>
              <a:rPr lang="en-GB" sz="2700" dirty="0"/>
              <a:t>to stuff turkey – stuffed turkey</a:t>
            </a:r>
          </a:p>
          <a:p>
            <a:endParaRPr lang="en-GB" sz="27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5B9A9-774B-4CFF-AFC7-6F9333FBC5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8751" y="2005689"/>
            <a:ext cx="2457450" cy="185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E3DE06-E7EF-45F5-9AF1-0E0D55D45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713" y="2005690"/>
            <a:ext cx="2801287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8072A-D895-4B08-B5FC-DC428E99D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518" y="4493971"/>
            <a:ext cx="2838450" cy="1609725"/>
          </a:xfrm>
          <a:prstGeom prst="rect">
            <a:avLst/>
          </a:prstGeom>
          <a:scene3d>
            <a:camera prst="orthographicFront">
              <a:rot lat="0" lon="20999997" rev="16200000"/>
            </a:camera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4EE7A-1052-4701-ABB3-9DEFBAB8B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807" y="4869103"/>
            <a:ext cx="2619375" cy="1979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70820-7F17-4A16-8BA9-CBEE3584F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625" y="3863064"/>
            <a:ext cx="2619375" cy="19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9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B72E-3C1E-4061-8462-56864E6B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290874" cy="108093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AE9B-AC4F-44E1-B269-A47849169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672" y="2336873"/>
            <a:ext cx="6516509" cy="3599316"/>
          </a:xfrm>
        </p:spPr>
        <p:txBody>
          <a:bodyPr>
            <a:normAutofit/>
          </a:bodyPr>
          <a:lstStyle/>
          <a:p>
            <a:r>
              <a:rPr lang="en-GB" sz="2700" b="1" dirty="0"/>
              <a:t>Potatoes SEASONED </a:t>
            </a:r>
            <a:r>
              <a:rPr lang="en-GB" sz="2700" dirty="0"/>
              <a:t>with fresh herbs.</a:t>
            </a:r>
          </a:p>
          <a:p>
            <a:r>
              <a:rPr lang="en-GB" sz="2700" b="1" dirty="0"/>
              <a:t>Vegetables SERVED </a:t>
            </a:r>
            <a:r>
              <a:rPr lang="en-GB" sz="2700" dirty="0"/>
              <a:t>with a tasty dip.</a:t>
            </a:r>
          </a:p>
          <a:p>
            <a:r>
              <a:rPr lang="en-GB" sz="2700" b="1" dirty="0"/>
              <a:t>Beef COOKED </a:t>
            </a:r>
            <a:r>
              <a:rPr lang="en-GB" sz="2700" dirty="0"/>
              <a:t>in cream.</a:t>
            </a:r>
          </a:p>
          <a:p>
            <a:endParaRPr lang="en-GB" sz="2700" dirty="0"/>
          </a:p>
          <a:p>
            <a:r>
              <a:rPr lang="en-GB" sz="2700" b="1" dirty="0"/>
              <a:t>COOKED beef</a:t>
            </a:r>
          </a:p>
          <a:p>
            <a:r>
              <a:rPr lang="en-GB" sz="2700" b="1" dirty="0"/>
              <a:t>BOILED potatoes</a:t>
            </a:r>
          </a:p>
          <a:p>
            <a:r>
              <a:rPr lang="en-GB" sz="2700" b="1" dirty="0"/>
              <a:t>GRILLED vegetables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61568-4863-458B-AA5C-8AFBD304B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4" r="23862" b="-2"/>
          <a:stretch/>
        </p:blipFill>
        <p:spPr>
          <a:xfrm>
            <a:off x="794325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87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2A0E3-105A-4FA3-80DC-6ED80594B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700" dirty="0"/>
              <a:t>orange-</a:t>
            </a:r>
            <a:r>
              <a:rPr lang="en-US" sz="2700" dirty="0" err="1"/>
              <a:t>flavoured</a:t>
            </a:r>
            <a:r>
              <a:rPr lang="en-US" sz="2700" dirty="0"/>
              <a:t> </a:t>
            </a:r>
            <a:r>
              <a:rPr lang="en-US" sz="2700" u="sng" dirty="0"/>
              <a:t>pastry</a:t>
            </a:r>
            <a:endParaRPr lang="en-US" sz="2700" dirty="0"/>
          </a:p>
          <a:p>
            <a:r>
              <a:rPr lang="en-US" sz="2700" dirty="0"/>
              <a:t>home-made </a:t>
            </a:r>
            <a:r>
              <a:rPr lang="en-US" sz="2700" u="sng" dirty="0"/>
              <a:t>pate</a:t>
            </a:r>
            <a:endParaRPr lang="en-US" sz="2700" dirty="0"/>
          </a:p>
          <a:p>
            <a:r>
              <a:rPr lang="en-US" sz="2700" dirty="0"/>
              <a:t>oven-baked </a:t>
            </a:r>
            <a:r>
              <a:rPr lang="en-US" sz="2700" u="sng" dirty="0"/>
              <a:t>peppers</a:t>
            </a:r>
            <a:endParaRPr lang="en-US" sz="2700" dirty="0"/>
          </a:p>
          <a:p>
            <a:r>
              <a:rPr lang="en-US" sz="2700" dirty="0"/>
              <a:t>garlic-perfumed </a:t>
            </a:r>
            <a:r>
              <a:rPr lang="en-US" sz="2700" u="sng" dirty="0"/>
              <a:t>snails</a:t>
            </a:r>
            <a:endParaRPr lang="en-US" sz="2700" dirty="0"/>
          </a:p>
          <a:p>
            <a:r>
              <a:rPr lang="en-US" sz="2700" dirty="0"/>
              <a:t>butter-tossed </a:t>
            </a:r>
            <a:r>
              <a:rPr lang="en-US" sz="2700" u="sng" dirty="0"/>
              <a:t>vegetables</a:t>
            </a:r>
          </a:p>
          <a:p>
            <a:r>
              <a:rPr lang="en-US" sz="2700" dirty="0"/>
              <a:t>freshly-baked </a:t>
            </a:r>
            <a:r>
              <a:rPr lang="en-US" sz="2700" u="sng" dirty="0"/>
              <a:t>bread</a:t>
            </a:r>
          </a:p>
          <a:p>
            <a:r>
              <a:rPr lang="en-US" sz="2700" dirty="0"/>
              <a:t>freshly-squeezed </a:t>
            </a:r>
            <a:r>
              <a:rPr lang="en-US" sz="2700" u="sng" dirty="0"/>
              <a:t>juice</a:t>
            </a:r>
          </a:p>
          <a:p>
            <a:endParaRPr lang="en-US" sz="27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1B8D3-F37E-404B-A9DF-74969C7AD2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38" r="11878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1545F-0D0B-4420-B1E6-8C972F3E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6" y="753228"/>
            <a:ext cx="5875847" cy="1080938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2913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3109-02D0-4115-BC49-450E2D49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09634-5C5E-4B7F-A20D-2ED72333A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350" y="1949073"/>
            <a:ext cx="4472327" cy="69207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la carte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809BF-02C4-43EA-8CCB-49A0033CB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2641150"/>
            <a:ext cx="4698355" cy="2428875"/>
          </a:xfrm>
        </p:spPr>
        <p:txBody>
          <a:bodyPr>
            <a:normAutofit/>
          </a:bodyPr>
          <a:lstStyle/>
          <a:p>
            <a:r>
              <a:rPr lang="en-GB" sz="2800" dirty="0"/>
              <a:t>selection of dishes</a:t>
            </a:r>
          </a:p>
          <a:p>
            <a:r>
              <a:rPr lang="en-GB" sz="2800" dirty="0"/>
              <a:t>different prices</a:t>
            </a:r>
          </a:p>
          <a:p>
            <a:r>
              <a:rPr lang="en-GB" sz="2800" dirty="0"/>
              <a:t>big choice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58334-88ED-449F-A8D1-EF6A7BA5A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0154" y="1948013"/>
            <a:ext cx="4474028" cy="69207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table d'hôte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BB743-DFAB-48F5-9431-F273D22FD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4123" y="2753937"/>
            <a:ext cx="4700059" cy="1818064"/>
          </a:xfrm>
        </p:spPr>
        <p:txBody>
          <a:bodyPr>
            <a:normAutofit/>
          </a:bodyPr>
          <a:lstStyle/>
          <a:p>
            <a:r>
              <a:rPr lang="en-GB" sz="2800" dirty="0"/>
              <a:t>set menu </a:t>
            </a:r>
          </a:p>
          <a:p>
            <a:r>
              <a:rPr lang="en-GB" sz="2800" dirty="0"/>
              <a:t>fixed price</a:t>
            </a:r>
          </a:p>
          <a:p>
            <a:r>
              <a:rPr lang="en-GB" sz="2800" dirty="0"/>
              <a:t>daily offer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3D3F5-94FD-4AB6-831D-58D7163DD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710527"/>
            <a:ext cx="3266355" cy="42280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73DF0-CF76-4068-9B1D-30C9F7D94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45" y="4173794"/>
            <a:ext cx="5139832" cy="269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7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D346-8559-43B7-A607-3EABF02D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describing tastes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66929390-CA51-4D52-9F51-5E1EA964F1D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80320" y="2336873"/>
          <a:ext cx="4698358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92021-5073-4094-AFC8-61E555C3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020529"/>
            <a:ext cx="4700058" cy="429178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chocolate</a:t>
            </a:r>
          </a:p>
          <a:p>
            <a:r>
              <a:rPr lang="en-GB" dirty="0">
                <a:solidFill>
                  <a:schemeClr val="bg1"/>
                </a:solidFill>
              </a:rPr>
              <a:t>dark chocolate</a:t>
            </a:r>
          </a:p>
          <a:p>
            <a:r>
              <a:rPr lang="en-GB" dirty="0">
                <a:solidFill>
                  <a:schemeClr val="bg1"/>
                </a:solidFill>
              </a:rPr>
              <a:t>cheese</a:t>
            </a:r>
          </a:p>
          <a:p>
            <a:r>
              <a:rPr lang="en-GB" dirty="0">
                <a:solidFill>
                  <a:schemeClr val="bg1"/>
                </a:solidFill>
              </a:rPr>
              <a:t>lemon</a:t>
            </a:r>
          </a:p>
          <a:p>
            <a:r>
              <a:rPr lang="en-GB" dirty="0">
                <a:solidFill>
                  <a:schemeClr val="bg1"/>
                </a:solidFill>
              </a:rPr>
              <a:t>cake</a:t>
            </a:r>
          </a:p>
          <a:p>
            <a:r>
              <a:rPr lang="en-GB" dirty="0">
                <a:solidFill>
                  <a:schemeClr val="bg1"/>
                </a:solidFill>
              </a:rPr>
              <a:t>coffee</a:t>
            </a:r>
          </a:p>
          <a:p>
            <a:r>
              <a:rPr lang="en-GB" dirty="0">
                <a:solidFill>
                  <a:schemeClr val="bg1"/>
                </a:solidFill>
              </a:rPr>
              <a:t>vinegar</a:t>
            </a:r>
          </a:p>
          <a:p>
            <a:r>
              <a:rPr lang="en-GB" dirty="0">
                <a:solidFill>
                  <a:schemeClr val="bg1"/>
                </a:solidFill>
              </a:rPr>
              <a:t>crisps</a:t>
            </a:r>
          </a:p>
          <a:p>
            <a:r>
              <a:rPr lang="en-GB" dirty="0">
                <a:solidFill>
                  <a:schemeClr val="bg1"/>
                </a:solidFill>
              </a:rPr>
              <a:t>honey</a:t>
            </a:r>
          </a:p>
          <a:p>
            <a:r>
              <a:rPr lang="en-GB" dirty="0">
                <a:solidFill>
                  <a:schemeClr val="bg1"/>
                </a:solidFill>
              </a:rPr>
              <a:t>pretzels</a:t>
            </a:r>
          </a:p>
          <a:p>
            <a:r>
              <a:rPr lang="en-GB" dirty="0">
                <a:solidFill>
                  <a:schemeClr val="bg1"/>
                </a:solidFill>
              </a:rPr>
              <a:t>yoghurt</a:t>
            </a:r>
          </a:p>
          <a:p>
            <a:r>
              <a:rPr lang="en-GB" dirty="0">
                <a:solidFill>
                  <a:schemeClr val="bg1"/>
                </a:solidFill>
              </a:rPr>
              <a:t>sausage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6611E-FD82-469D-8DFA-1D5248024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9771" y="0"/>
            <a:ext cx="4222230" cy="28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3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539E3D4-6962-40AB-8B73-E9DD5692F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90E84B-32AB-4B93-B2A7-C660A2894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7C53B3-E639-4BE7-9C53-AAF6DF686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D7F1D5-2F5D-4F06-91C2-5616C9AD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0D346-8559-43B7-A607-3EABF02D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GB" sz="3200" dirty="0"/>
              <a:t>describing tastes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0F9C00-759D-439B-962A-EA32D6076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6FAE2C-68C3-4C73-B02B-9645B7F29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518" y="640080"/>
            <a:ext cx="5358623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66929390-CA51-4D52-9F51-5E1EA964F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727745"/>
              </p:ext>
            </p:extLst>
          </p:nvPr>
        </p:nvGraphicFramePr>
        <p:xfrm>
          <a:off x="341683" y="2306393"/>
          <a:ext cx="3952514" cy="391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8525614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480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DISHES</vt:lpstr>
      <vt:lpstr>REVISION U5</vt:lpstr>
      <vt:lpstr>PowerPoint Presentation</vt:lpstr>
      <vt:lpstr>PowerPoint Presentation</vt:lpstr>
      <vt:lpstr>PowerPoint Presentation</vt:lpstr>
      <vt:lpstr>PowerPoint Presentation</vt:lpstr>
      <vt:lpstr>menu</vt:lpstr>
      <vt:lpstr>describing tastes</vt:lpstr>
      <vt:lpstr>describing tastes</vt:lpstr>
      <vt:lpstr>describing temperatures</vt:lpstr>
      <vt:lpstr>describing tastes</vt:lpstr>
      <vt:lpstr>describing flavours</vt:lpstr>
      <vt:lpstr>special diets</vt:lpstr>
      <vt:lpstr>special diets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DISHES</dc:title>
  <dc:creator>Emilija Lipovsek</dc:creator>
  <cp:lastModifiedBy>Emilija Lipovsek</cp:lastModifiedBy>
  <cp:revision>15</cp:revision>
  <dcterms:created xsi:type="dcterms:W3CDTF">2020-03-24T10:00:16Z</dcterms:created>
  <dcterms:modified xsi:type="dcterms:W3CDTF">2021-03-31T11:17:24Z</dcterms:modified>
</cp:coreProperties>
</file>