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15" r:id="rId3"/>
    <p:sldId id="316" r:id="rId4"/>
    <p:sldId id="317" r:id="rId5"/>
    <p:sldId id="318" r:id="rId6"/>
    <p:sldId id="319" r:id="rId7"/>
    <p:sldId id="320" r:id="rId8"/>
    <p:sldId id="340" r:id="rId9"/>
    <p:sldId id="341" r:id="rId10"/>
    <p:sldId id="323" r:id="rId11"/>
    <p:sldId id="321" r:id="rId12"/>
    <p:sldId id="322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55A19-DC34-4AD9-868C-85B69AA587B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03C4A2B-2983-4C0F-B980-D8C9A4D5336D}">
      <dgm:prSet/>
      <dgm:spPr/>
      <dgm:t>
        <a:bodyPr/>
        <a:lstStyle/>
        <a:p>
          <a:r>
            <a:rPr lang="en-GB"/>
            <a:t>What is offered as a starter?</a:t>
          </a:r>
          <a:endParaRPr lang="en-US"/>
        </a:p>
      </dgm:t>
    </dgm:pt>
    <dgm:pt modelId="{53AB9122-45E1-4D98-A722-85DEC21B4829}" type="parTrans" cxnId="{8F134373-8495-4829-9D64-DEF8771943CB}">
      <dgm:prSet/>
      <dgm:spPr/>
      <dgm:t>
        <a:bodyPr/>
        <a:lstStyle/>
        <a:p>
          <a:endParaRPr lang="en-US"/>
        </a:p>
      </dgm:t>
    </dgm:pt>
    <dgm:pt modelId="{B46C7BAA-A809-4F72-A7AC-7D38619AC4F5}" type="sibTrans" cxnId="{8F134373-8495-4829-9D64-DEF8771943CB}">
      <dgm:prSet/>
      <dgm:spPr/>
      <dgm:t>
        <a:bodyPr/>
        <a:lstStyle/>
        <a:p>
          <a:endParaRPr lang="en-US"/>
        </a:p>
      </dgm:t>
    </dgm:pt>
    <dgm:pt modelId="{B305136A-FF16-4E75-B7FD-D6336D596C56}">
      <dgm:prSet/>
      <dgm:spPr/>
      <dgm:t>
        <a:bodyPr/>
        <a:lstStyle/>
        <a:p>
          <a:r>
            <a:rPr lang="en-GB"/>
            <a:t>What dishes are the main course? </a:t>
          </a:r>
          <a:endParaRPr lang="en-US"/>
        </a:p>
      </dgm:t>
    </dgm:pt>
    <dgm:pt modelId="{111E4D9F-F4AD-4F75-A246-993C08E08B49}" type="parTrans" cxnId="{C5D8414B-85B6-4CAF-8669-9EBDBCA211F3}">
      <dgm:prSet/>
      <dgm:spPr/>
      <dgm:t>
        <a:bodyPr/>
        <a:lstStyle/>
        <a:p>
          <a:endParaRPr lang="en-US"/>
        </a:p>
      </dgm:t>
    </dgm:pt>
    <dgm:pt modelId="{E1C09AEC-5398-4502-815C-A05868D73466}" type="sibTrans" cxnId="{C5D8414B-85B6-4CAF-8669-9EBDBCA211F3}">
      <dgm:prSet/>
      <dgm:spPr/>
      <dgm:t>
        <a:bodyPr/>
        <a:lstStyle/>
        <a:p>
          <a:endParaRPr lang="en-US"/>
        </a:p>
      </dgm:t>
    </dgm:pt>
    <dgm:pt modelId="{1950F017-BB85-4804-8B51-85267BF4557D}">
      <dgm:prSet/>
      <dgm:spPr/>
      <dgm:t>
        <a:bodyPr/>
        <a:lstStyle/>
        <a:p>
          <a:r>
            <a:rPr lang="en-GB"/>
            <a:t>What meat is the main course?</a:t>
          </a:r>
          <a:endParaRPr lang="en-US"/>
        </a:p>
      </dgm:t>
    </dgm:pt>
    <dgm:pt modelId="{8FD2D30F-8F72-4514-BF56-FDD5F6EED77C}" type="parTrans" cxnId="{93F4843B-5842-4AAF-B3EF-24F5482FBA3B}">
      <dgm:prSet/>
      <dgm:spPr/>
      <dgm:t>
        <a:bodyPr/>
        <a:lstStyle/>
        <a:p>
          <a:endParaRPr lang="en-US"/>
        </a:p>
      </dgm:t>
    </dgm:pt>
    <dgm:pt modelId="{02B40498-239E-4F9B-A845-D652F1678E62}" type="sibTrans" cxnId="{93F4843B-5842-4AAF-B3EF-24F5482FBA3B}">
      <dgm:prSet/>
      <dgm:spPr/>
      <dgm:t>
        <a:bodyPr/>
        <a:lstStyle/>
        <a:p>
          <a:endParaRPr lang="en-US"/>
        </a:p>
      </dgm:t>
    </dgm:pt>
    <dgm:pt modelId="{05A3B63D-AE21-4986-8638-4FC52AE8000C}">
      <dgm:prSet/>
      <dgm:spPr/>
      <dgm:t>
        <a:bodyPr/>
        <a:lstStyle/>
        <a:p>
          <a:r>
            <a:rPr lang="en-GB"/>
            <a:t>What is offered as dessert?</a:t>
          </a:r>
          <a:endParaRPr lang="en-US"/>
        </a:p>
      </dgm:t>
    </dgm:pt>
    <dgm:pt modelId="{D6968DB4-5AAC-439D-8BCF-CCA374F223A3}" type="parTrans" cxnId="{7E286A80-20AB-4E18-96C1-D3E548E6EC2F}">
      <dgm:prSet/>
      <dgm:spPr/>
      <dgm:t>
        <a:bodyPr/>
        <a:lstStyle/>
        <a:p>
          <a:endParaRPr lang="en-US"/>
        </a:p>
      </dgm:t>
    </dgm:pt>
    <dgm:pt modelId="{0D6F5AFB-9306-413F-8C43-B18AE63B85EB}" type="sibTrans" cxnId="{7E286A80-20AB-4E18-96C1-D3E548E6EC2F}">
      <dgm:prSet/>
      <dgm:spPr/>
      <dgm:t>
        <a:bodyPr/>
        <a:lstStyle/>
        <a:p>
          <a:endParaRPr lang="en-US"/>
        </a:p>
      </dgm:t>
    </dgm:pt>
    <dgm:pt modelId="{EBF0FBA6-9981-4980-ADB3-0DD4A3C76484}">
      <dgm:prSet/>
      <dgm:spPr/>
      <dgm:t>
        <a:bodyPr/>
        <a:lstStyle/>
        <a:p>
          <a:r>
            <a:rPr lang="en-GB"/>
            <a:t>What methods of cooking are described?</a:t>
          </a:r>
          <a:endParaRPr lang="en-US"/>
        </a:p>
      </dgm:t>
    </dgm:pt>
    <dgm:pt modelId="{EA02BD39-57C5-415E-BFE8-3AE667EF0DB1}" type="parTrans" cxnId="{CD82D437-AA9B-449C-BBAF-01D8BC8478EF}">
      <dgm:prSet/>
      <dgm:spPr/>
      <dgm:t>
        <a:bodyPr/>
        <a:lstStyle/>
        <a:p>
          <a:endParaRPr lang="en-US"/>
        </a:p>
      </dgm:t>
    </dgm:pt>
    <dgm:pt modelId="{6D12FD51-2796-4BB3-BA5C-A482281C2C16}" type="sibTrans" cxnId="{CD82D437-AA9B-449C-BBAF-01D8BC8478EF}">
      <dgm:prSet/>
      <dgm:spPr/>
      <dgm:t>
        <a:bodyPr/>
        <a:lstStyle/>
        <a:p>
          <a:endParaRPr lang="en-US"/>
        </a:p>
      </dgm:t>
    </dgm:pt>
    <dgm:pt modelId="{21067F03-22F8-4E4C-AE00-35EC847817D1}" type="pres">
      <dgm:prSet presAssocID="{C6A55A19-DC34-4AD9-868C-85B69AA587B8}" presName="root" presStyleCnt="0">
        <dgm:presLayoutVars>
          <dgm:dir/>
          <dgm:resizeHandles val="exact"/>
        </dgm:presLayoutVars>
      </dgm:prSet>
      <dgm:spPr/>
    </dgm:pt>
    <dgm:pt modelId="{17A62E3E-7634-4BB9-A785-2EE8AE3DA0C6}" type="pres">
      <dgm:prSet presAssocID="{B03C4A2B-2983-4C0F-B980-D8C9A4D5336D}" presName="compNode" presStyleCnt="0"/>
      <dgm:spPr/>
    </dgm:pt>
    <dgm:pt modelId="{4D40DB61-E11F-433F-AA6A-316D0C6AD127}" type="pres">
      <dgm:prSet presAssocID="{B03C4A2B-2983-4C0F-B980-D8C9A4D5336D}" presName="bgRect" presStyleLbl="bgShp" presStyleIdx="0" presStyleCnt="5"/>
      <dgm:spPr/>
    </dgm:pt>
    <dgm:pt modelId="{1253FBA5-73C2-4D45-8F39-B70F8FE1A3B0}" type="pres">
      <dgm:prSet presAssocID="{B03C4A2B-2983-4C0F-B980-D8C9A4D5336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te"/>
        </a:ext>
      </dgm:extLst>
    </dgm:pt>
    <dgm:pt modelId="{D7B659F9-73F7-489B-A5C3-8F66CF4D5F37}" type="pres">
      <dgm:prSet presAssocID="{B03C4A2B-2983-4C0F-B980-D8C9A4D5336D}" presName="spaceRect" presStyleCnt="0"/>
      <dgm:spPr/>
    </dgm:pt>
    <dgm:pt modelId="{5B95F573-08CF-40F3-A1B8-58F2933918E2}" type="pres">
      <dgm:prSet presAssocID="{B03C4A2B-2983-4C0F-B980-D8C9A4D5336D}" presName="parTx" presStyleLbl="revTx" presStyleIdx="0" presStyleCnt="5">
        <dgm:presLayoutVars>
          <dgm:chMax val="0"/>
          <dgm:chPref val="0"/>
        </dgm:presLayoutVars>
      </dgm:prSet>
      <dgm:spPr/>
    </dgm:pt>
    <dgm:pt modelId="{001302B2-F882-4A44-BD6B-663DFA5D141D}" type="pres">
      <dgm:prSet presAssocID="{B46C7BAA-A809-4F72-A7AC-7D38619AC4F5}" presName="sibTrans" presStyleCnt="0"/>
      <dgm:spPr/>
    </dgm:pt>
    <dgm:pt modelId="{90329EB0-D274-4C65-9280-201EAFAAF062}" type="pres">
      <dgm:prSet presAssocID="{B305136A-FF16-4E75-B7FD-D6336D596C56}" presName="compNode" presStyleCnt="0"/>
      <dgm:spPr/>
    </dgm:pt>
    <dgm:pt modelId="{AC914F1C-1EFF-4901-BDC3-C1FBE495AA4F}" type="pres">
      <dgm:prSet presAssocID="{B305136A-FF16-4E75-B7FD-D6336D596C56}" presName="bgRect" presStyleLbl="bgShp" presStyleIdx="1" presStyleCnt="5"/>
      <dgm:spPr/>
    </dgm:pt>
    <dgm:pt modelId="{8CEE490A-4B36-4F65-B6FF-5240ED51B32C}" type="pres">
      <dgm:prSet presAssocID="{B305136A-FF16-4E75-B7FD-D6336D596C5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5B66E8BD-B8AF-4C47-B817-3B53C40B85BB}" type="pres">
      <dgm:prSet presAssocID="{B305136A-FF16-4E75-B7FD-D6336D596C56}" presName="spaceRect" presStyleCnt="0"/>
      <dgm:spPr/>
    </dgm:pt>
    <dgm:pt modelId="{0890D8D2-B8D3-4BBB-8973-56C7C6131639}" type="pres">
      <dgm:prSet presAssocID="{B305136A-FF16-4E75-B7FD-D6336D596C56}" presName="parTx" presStyleLbl="revTx" presStyleIdx="1" presStyleCnt="5">
        <dgm:presLayoutVars>
          <dgm:chMax val="0"/>
          <dgm:chPref val="0"/>
        </dgm:presLayoutVars>
      </dgm:prSet>
      <dgm:spPr/>
    </dgm:pt>
    <dgm:pt modelId="{F432FF53-F7DF-495E-B216-537F0EF23391}" type="pres">
      <dgm:prSet presAssocID="{E1C09AEC-5398-4502-815C-A05868D73466}" presName="sibTrans" presStyleCnt="0"/>
      <dgm:spPr/>
    </dgm:pt>
    <dgm:pt modelId="{23435629-7E4E-4242-A829-7CEDF3F47E02}" type="pres">
      <dgm:prSet presAssocID="{1950F017-BB85-4804-8B51-85267BF4557D}" presName="compNode" presStyleCnt="0"/>
      <dgm:spPr/>
    </dgm:pt>
    <dgm:pt modelId="{A98BA62B-E2C4-442E-8002-E88664E901D6}" type="pres">
      <dgm:prSet presAssocID="{1950F017-BB85-4804-8B51-85267BF4557D}" presName="bgRect" presStyleLbl="bgShp" presStyleIdx="2" presStyleCnt="5"/>
      <dgm:spPr/>
    </dgm:pt>
    <dgm:pt modelId="{64DA82CA-27A9-41F1-970F-8A2D7BB7D37F}" type="pres">
      <dgm:prSet presAssocID="{1950F017-BB85-4804-8B51-85267BF4557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oked Turkey"/>
        </a:ext>
      </dgm:extLst>
    </dgm:pt>
    <dgm:pt modelId="{F0426928-3185-4082-A6B7-55E9BDC13E1E}" type="pres">
      <dgm:prSet presAssocID="{1950F017-BB85-4804-8B51-85267BF4557D}" presName="spaceRect" presStyleCnt="0"/>
      <dgm:spPr/>
    </dgm:pt>
    <dgm:pt modelId="{68EB6B22-A55B-4CFF-9617-6B480FF54109}" type="pres">
      <dgm:prSet presAssocID="{1950F017-BB85-4804-8B51-85267BF4557D}" presName="parTx" presStyleLbl="revTx" presStyleIdx="2" presStyleCnt="5">
        <dgm:presLayoutVars>
          <dgm:chMax val="0"/>
          <dgm:chPref val="0"/>
        </dgm:presLayoutVars>
      </dgm:prSet>
      <dgm:spPr/>
    </dgm:pt>
    <dgm:pt modelId="{4C7BEE94-CDC9-45B1-A7BD-CE951C2CB366}" type="pres">
      <dgm:prSet presAssocID="{02B40498-239E-4F9B-A845-D652F1678E62}" presName="sibTrans" presStyleCnt="0"/>
      <dgm:spPr/>
    </dgm:pt>
    <dgm:pt modelId="{86BC387C-36EE-4869-9361-8D204766139B}" type="pres">
      <dgm:prSet presAssocID="{05A3B63D-AE21-4986-8638-4FC52AE8000C}" presName="compNode" presStyleCnt="0"/>
      <dgm:spPr/>
    </dgm:pt>
    <dgm:pt modelId="{989B3B2D-2C6C-4192-B59C-2B6D34369C5B}" type="pres">
      <dgm:prSet presAssocID="{05A3B63D-AE21-4986-8638-4FC52AE8000C}" presName="bgRect" presStyleLbl="bgShp" presStyleIdx="3" presStyleCnt="5"/>
      <dgm:spPr/>
    </dgm:pt>
    <dgm:pt modelId="{ECD8045C-EE7E-4CAA-8B50-0DE94C719B8D}" type="pres">
      <dgm:prSet presAssocID="{05A3B63D-AE21-4986-8638-4FC52AE8000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ke slice"/>
        </a:ext>
      </dgm:extLst>
    </dgm:pt>
    <dgm:pt modelId="{88266A85-0C99-4650-9A2F-BF91FEE84EB7}" type="pres">
      <dgm:prSet presAssocID="{05A3B63D-AE21-4986-8638-4FC52AE8000C}" presName="spaceRect" presStyleCnt="0"/>
      <dgm:spPr/>
    </dgm:pt>
    <dgm:pt modelId="{5A45C163-FC8C-4702-9152-AD98DDA10D41}" type="pres">
      <dgm:prSet presAssocID="{05A3B63D-AE21-4986-8638-4FC52AE8000C}" presName="parTx" presStyleLbl="revTx" presStyleIdx="3" presStyleCnt="5">
        <dgm:presLayoutVars>
          <dgm:chMax val="0"/>
          <dgm:chPref val="0"/>
        </dgm:presLayoutVars>
      </dgm:prSet>
      <dgm:spPr/>
    </dgm:pt>
    <dgm:pt modelId="{2D4DD80C-3BD5-401F-B625-EF4C1A0E869A}" type="pres">
      <dgm:prSet presAssocID="{0D6F5AFB-9306-413F-8C43-B18AE63B85EB}" presName="sibTrans" presStyleCnt="0"/>
      <dgm:spPr/>
    </dgm:pt>
    <dgm:pt modelId="{A97D04E5-6158-4303-A7B4-67EFE3B9498F}" type="pres">
      <dgm:prSet presAssocID="{EBF0FBA6-9981-4980-ADB3-0DD4A3C76484}" presName="compNode" presStyleCnt="0"/>
      <dgm:spPr/>
    </dgm:pt>
    <dgm:pt modelId="{B8A87AC3-7899-4760-A7C8-3EC2A7633D1A}" type="pres">
      <dgm:prSet presAssocID="{EBF0FBA6-9981-4980-ADB3-0DD4A3C76484}" presName="bgRect" presStyleLbl="bgShp" presStyleIdx="4" presStyleCnt="5"/>
      <dgm:spPr/>
    </dgm:pt>
    <dgm:pt modelId="{85BE30AE-A4EE-499C-8923-C79EDE75B9B6}" type="pres">
      <dgm:prSet presAssocID="{EBF0FBA6-9981-4980-ADB3-0DD4A3C7648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f"/>
        </a:ext>
      </dgm:extLst>
    </dgm:pt>
    <dgm:pt modelId="{08DE5C91-F49B-4664-B74D-A32B3BB72064}" type="pres">
      <dgm:prSet presAssocID="{EBF0FBA6-9981-4980-ADB3-0DD4A3C76484}" presName="spaceRect" presStyleCnt="0"/>
      <dgm:spPr/>
    </dgm:pt>
    <dgm:pt modelId="{A1B00AC6-1147-4475-B0FF-681BE53C150B}" type="pres">
      <dgm:prSet presAssocID="{EBF0FBA6-9981-4980-ADB3-0DD4A3C7648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CD82D437-AA9B-449C-BBAF-01D8BC8478EF}" srcId="{C6A55A19-DC34-4AD9-868C-85B69AA587B8}" destId="{EBF0FBA6-9981-4980-ADB3-0DD4A3C76484}" srcOrd="4" destOrd="0" parTransId="{EA02BD39-57C5-415E-BFE8-3AE667EF0DB1}" sibTransId="{6D12FD51-2796-4BB3-BA5C-A482281C2C16}"/>
    <dgm:cxn modelId="{93F4843B-5842-4AAF-B3EF-24F5482FBA3B}" srcId="{C6A55A19-DC34-4AD9-868C-85B69AA587B8}" destId="{1950F017-BB85-4804-8B51-85267BF4557D}" srcOrd="2" destOrd="0" parTransId="{8FD2D30F-8F72-4514-BF56-FDD5F6EED77C}" sibTransId="{02B40498-239E-4F9B-A845-D652F1678E62}"/>
    <dgm:cxn modelId="{C5D8414B-85B6-4CAF-8669-9EBDBCA211F3}" srcId="{C6A55A19-DC34-4AD9-868C-85B69AA587B8}" destId="{B305136A-FF16-4E75-B7FD-D6336D596C56}" srcOrd="1" destOrd="0" parTransId="{111E4D9F-F4AD-4F75-A246-993C08E08B49}" sibTransId="{E1C09AEC-5398-4502-815C-A05868D73466}"/>
    <dgm:cxn modelId="{0296C24B-4210-4922-9A62-D01DA3FE13B7}" type="presOf" srcId="{B03C4A2B-2983-4C0F-B980-D8C9A4D5336D}" destId="{5B95F573-08CF-40F3-A1B8-58F2933918E2}" srcOrd="0" destOrd="0" presId="urn:microsoft.com/office/officeart/2018/2/layout/IconVerticalSolidList"/>
    <dgm:cxn modelId="{8F134373-8495-4829-9D64-DEF8771943CB}" srcId="{C6A55A19-DC34-4AD9-868C-85B69AA587B8}" destId="{B03C4A2B-2983-4C0F-B980-D8C9A4D5336D}" srcOrd="0" destOrd="0" parTransId="{53AB9122-45E1-4D98-A722-85DEC21B4829}" sibTransId="{B46C7BAA-A809-4F72-A7AC-7D38619AC4F5}"/>
    <dgm:cxn modelId="{7E286A80-20AB-4E18-96C1-D3E548E6EC2F}" srcId="{C6A55A19-DC34-4AD9-868C-85B69AA587B8}" destId="{05A3B63D-AE21-4986-8638-4FC52AE8000C}" srcOrd="3" destOrd="0" parTransId="{D6968DB4-5AAC-439D-8BCF-CCA374F223A3}" sibTransId="{0D6F5AFB-9306-413F-8C43-B18AE63B85EB}"/>
    <dgm:cxn modelId="{34193B98-2D5D-4A38-8CB4-1F575DF665B6}" type="presOf" srcId="{B305136A-FF16-4E75-B7FD-D6336D596C56}" destId="{0890D8D2-B8D3-4BBB-8973-56C7C6131639}" srcOrd="0" destOrd="0" presId="urn:microsoft.com/office/officeart/2018/2/layout/IconVerticalSolidList"/>
    <dgm:cxn modelId="{57A02EDC-3E69-4369-BB77-3C7EE87D644E}" type="presOf" srcId="{EBF0FBA6-9981-4980-ADB3-0DD4A3C76484}" destId="{A1B00AC6-1147-4475-B0FF-681BE53C150B}" srcOrd="0" destOrd="0" presId="urn:microsoft.com/office/officeart/2018/2/layout/IconVerticalSolidList"/>
    <dgm:cxn modelId="{A2BBE4DD-9B8B-4A11-B14D-49AB8100C40C}" type="presOf" srcId="{05A3B63D-AE21-4986-8638-4FC52AE8000C}" destId="{5A45C163-FC8C-4702-9152-AD98DDA10D41}" srcOrd="0" destOrd="0" presId="urn:microsoft.com/office/officeart/2018/2/layout/IconVerticalSolidList"/>
    <dgm:cxn modelId="{97F4F6ED-77C3-4310-B3A3-00E44F7F49BF}" type="presOf" srcId="{1950F017-BB85-4804-8B51-85267BF4557D}" destId="{68EB6B22-A55B-4CFF-9617-6B480FF54109}" srcOrd="0" destOrd="0" presId="urn:microsoft.com/office/officeart/2018/2/layout/IconVerticalSolidList"/>
    <dgm:cxn modelId="{36EB23FB-FBB8-4D44-A64F-524D8D083F29}" type="presOf" srcId="{C6A55A19-DC34-4AD9-868C-85B69AA587B8}" destId="{21067F03-22F8-4E4C-AE00-35EC847817D1}" srcOrd="0" destOrd="0" presId="urn:microsoft.com/office/officeart/2018/2/layout/IconVerticalSolidList"/>
    <dgm:cxn modelId="{180CE577-E4DE-444A-BBAB-2BC74E7A0731}" type="presParOf" srcId="{21067F03-22F8-4E4C-AE00-35EC847817D1}" destId="{17A62E3E-7634-4BB9-A785-2EE8AE3DA0C6}" srcOrd="0" destOrd="0" presId="urn:microsoft.com/office/officeart/2018/2/layout/IconVerticalSolidList"/>
    <dgm:cxn modelId="{18AA4649-D338-4EFA-9CCD-F6BE08C0E961}" type="presParOf" srcId="{17A62E3E-7634-4BB9-A785-2EE8AE3DA0C6}" destId="{4D40DB61-E11F-433F-AA6A-316D0C6AD127}" srcOrd="0" destOrd="0" presId="urn:microsoft.com/office/officeart/2018/2/layout/IconVerticalSolidList"/>
    <dgm:cxn modelId="{359B376E-9636-41B4-8F6B-C3788E88E376}" type="presParOf" srcId="{17A62E3E-7634-4BB9-A785-2EE8AE3DA0C6}" destId="{1253FBA5-73C2-4D45-8F39-B70F8FE1A3B0}" srcOrd="1" destOrd="0" presId="urn:microsoft.com/office/officeart/2018/2/layout/IconVerticalSolidList"/>
    <dgm:cxn modelId="{7DF94400-E788-44B6-B811-8F23E747D1AE}" type="presParOf" srcId="{17A62E3E-7634-4BB9-A785-2EE8AE3DA0C6}" destId="{D7B659F9-73F7-489B-A5C3-8F66CF4D5F37}" srcOrd="2" destOrd="0" presId="urn:microsoft.com/office/officeart/2018/2/layout/IconVerticalSolidList"/>
    <dgm:cxn modelId="{16E56D11-A19D-4749-A0F0-475202FE989A}" type="presParOf" srcId="{17A62E3E-7634-4BB9-A785-2EE8AE3DA0C6}" destId="{5B95F573-08CF-40F3-A1B8-58F2933918E2}" srcOrd="3" destOrd="0" presId="urn:microsoft.com/office/officeart/2018/2/layout/IconVerticalSolidList"/>
    <dgm:cxn modelId="{E68CFC0D-FD90-476E-A726-927F03D4A1A9}" type="presParOf" srcId="{21067F03-22F8-4E4C-AE00-35EC847817D1}" destId="{001302B2-F882-4A44-BD6B-663DFA5D141D}" srcOrd="1" destOrd="0" presId="urn:microsoft.com/office/officeart/2018/2/layout/IconVerticalSolidList"/>
    <dgm:cxn modelId="{E3E7BAF4-C7D2-4BEF-AC09-EC521027D59C}" type="presParOf" srcId="{21067F03-22F8-4E4C-AE00-35EC847817D1}" destId="{90329EB0-D274-4C65-9280-201EAFAAF062}" srcOrd="2" destOrd="0" presId="urn:microsoft.com/office/officeart/2018/2/layout/IconVerticalSolidList"/>
    <dgm:cxn modelId="{1D6A1329-587E-4175-B97D-183D907837A4}" type="presParOf" srcId="{90329EB0-D274-4C65-9280-201EAFAAF062}" destId="{AC914F1C-1EFF-4901-BDC3-C1FBE495AA4F}" srcOrd="0" destOrd="0" presId="urn:microsoft.com/office/officeart/2018/2/layout/IconVerticalSolidList"/>
    <dgm:cxn modelId="{2D0C255B-ABBB-44FE-85DE-F93C55A4B10B}" type="presParOf" srcId="{90329EB0-D274-4C65-9280-201EAFAAF062}" destId="{8CEE490A-4B36-4F65-B6FF-5240ED51B32C}" srcOrd="1" destOrd="0" presId="urn:microsoft.com/office/officeart/2018/2/layout/IconVerticalSolidList"/>
    <dgm:cxn modelId="{B0CF189B-FC1E-487A-8171-04CF0EF98CC7}" type="presParOf" srcId="{90329EB0-D274-4C65-9280-201EAFAAF062}" destId="{5B66E8BD-B8AF-4C47-B817-3B53C40B85BB}" srcOrd="2" destOrd="0" presId="urn:microsoft.com/office/officeart/2018/2/layout/IconVerticalSolidList"/>
    <dgm:cxn modelId="{A6CDC2E7-7E5A-412E-98BC-0A96A11CE65A}" type="presParOf" srcId="{90329EB0-D274-4C65-9280-201EAFAAF062}" destId="{0890D8D2-B8D3-4BBB-8973-56C7C6131639}" srcOrd="3" destOrd="0" presId="urn:microsoft.com/office/officeart/2018/2/layout/IconVerticalSolidList"/>
    <dgm:cxn modelId="{5C765C62-66DB-4DEB-9285-57A5EAC557D8}" type="presParOf" srcId="{21067F03-22F8-4E4C-AE00-35EC847817D1}" destId="{F432FF53-F7DF-495E-B216-537F0EF23391}" srcOrd="3" destOrd="0" presId="urn:microsoft.com/office/officeart/2018/2/layout/IconVerticalSolidList"/>
    <dgm:cxn modelId="{88028C2D-FFE4-4830-8E1C-D7DBE3459F32}" type="presParOf" srcId="{21067F03-22F8-4E4C-AE00-35EC847817D1}" destId="{23435629-7E4E-4242-A829-7CEDF3F47E02}" srcOrd="4" destOrd="0" presId="urn:microsoft.com/office/officeart/2018/2/layout/IconVerticalSolidList"/>
    <dgm:cxn modelId="{31236385-2056-478C-8033-2456D290A96B}" type="presParOf" srcId="{23435629-7E4E-4242-A829-7CEDF3F47E02}" destId="{A98BA62B-E2C4-442E-8002-E88664E901D6}" srcOrd="0" destOrd="0" presId="urn:microsoft.com/office/officeart/2018/2/layout/IconVerticalSolidList"/>
    <dgm:cxn modelId="{E3D4735D-48B1-4229-9679-62715AD2C03C}" type="presParOf" srcId="{23435629-7E4E-4242-A829-7CEDF3F47E02}" destId="{64DA82CA-27A9-41F1-970F-8A2D7BB7D37F}" srcOrd="1" destOrd="0" presId="urn:microsoft.com/office/officeart/2018/2/layout/IconVerticalSolidList"/>
    <dgm:cxn modelId="{A584ED12-C9A5-4E5B-A9B1-231E38997C3E}" type="presParOf" srcId="{23435629-7E4E-4242-A829-7CEDF3F47E02}" destId="{F0426928-3185-4082-A6B7-55E9BDC13E1E}" srcOrd="2" destOrd="0" presId="urn:microsoft.com/office/officeart/2018/2/layout/IconVerticalSolidList"/>
    <dgm:cxn modelId="{A642AE27-5C3A-4EC8-AA41-34408F5FD085}" type="presParOf" srcId="{23435629-7E4E-4242-A829-7CEDF3F47E02}" destId="{68EB6B22-A55B-4CFF-9617-6B480FF54109}" srcOrd="3" destOrd="0" presId="urn:microsoft.com/office/officeart/2018/2/layout/IconVerticalSolidList"/>
    <dgm:cxn modelId="{F36BCE14-B587-4E1F-9952-36C528E9951E}" type="presParOf" srcId="{21067F03-22F8-4E4C-AE00-35EC847817D1}" destId="{4C7BEE94-CDC9-45B1-A7BD-CE951C2CB366}" srcOrd="5" destOrd="0" presId="urn:microsoft.com/office/officeart/2018/2/layout/IconVerticalSolidList"/>
    <dgm:cxn modelId="{B884FFD6-7562-41F0-BB51-FADEB7CEED3F}" type="presParOf" srcId="{21067F03-22F8-4E4C-AE00-35EC847817D1}" destId="{86BC387C-36EE-4869-9361-8D204766139B}" srcOrd="6" destOrd="0" presId="urn:microsoft.com/office/officeart/2018/2/layout/IconVerticalSolidList"/>
    <dgm:cxn modelId="{546B0BE3-9C50-4A91-8AE2-E602571AE9F8}" type="presParOf" srcId="{86BC387C-36EE-4869-9361-8D204766139B}" destId="{989B3B2D-2C6C-4192-B59C-2B6D34369C5B}" srcOrd="0" destOrd="0" presId="urn:microsoft.com/office/officeart/2018/2/layout/IconVerticalSolidList"/>
    <dgm:cxn modelId="{80CAFEEB-BE64-45E6-BAB2-ECFC98C5D6E8}" type="presParOf" srcId="{86BC387C-36EE-4869-9361-8D204766139B}" destId="{ECD8045C-EE7E-4CAA-8B50-0DE94C719B8D}" srcOrd="1" destOrd="0" presId="urn:microsoft.com/office/officeart/2018/2/layout/IconVerticalSolidList"/>
    <dgm:cxn modelId="{101B9E96-C6C6-4D84-BD03-A3CDFFFBD496}" type="presParOf" srcId="{86BC387C-36EE-4869-9361-8D204766139B}" destId="{88266A85-0C99-4650-9A2F-BF91FEE84EB7}" srcOrd="2" destOrd="0" presId="urn:microsoft.com/office/officeart/2018/2/layout/IconVerticalSolidList"/>
    <dgm:cxn modelId="{43432FE2-7BD1-461C-9836-BF0D9FCDED27}" type="presParOf" srcId="{86BC387C-36EE-4869-9361-8D204766139B}" destId="{5A45C163-FC8C-4702-9152-AD98DDA10D41}" srcOrd="3" destOrd="0" presId="urn:microsoft.com/office/officeart/2018/2/layout/IconVerticalSolidList"/>
    <dgm:cxn modelId="{852B50C3-1733-43F6-A395-02D70C977E02}" type="presParOf" srcId="{21067F03-22F8-4E4C-AE00-35EC847817D1}" destId="{2D4DD80C-3BD5-401F-B625-EF4C1A0E869A}" srcOrd="7" destOrd="0" presId="urn:microsoft.com/office/officeart/2018/2/layout/IconVerticalSolidList"/>
    <dgm:cxn modelId="{F3F007F7-2D15-460D-8E7C-6A9CC05E7284}" type="presParOf" srcId="{21067F03-22F8-4E4C-AE00-35EC847817D1}" destId="{A97D04E5-6158-4303-A7B4-67EFE3B9498F}" srcOrd="8" destOrd="0" presId="urn:microsoft.com/office/officeart/2018/2/layout/IconVerticalSolidList"/>
    <dgm:cxn modelId="{5C071BC7-A67A-4B38-B23A-D0FE0D9FD89B}" type="presParOf" srcId="{A97D04E5-6158-4303-A7B4-67EFE3B9498F}" destId="{B8A87AC3-7899-4760-A7C8-3EC2A7633D1A}" srcOrd="0" destOrd="0" presId="urn:microsoft.com/office/officeart/2018/2/layout/IconVerticalSolidList"/>
    <dgm:cxn modelId="{115FD809-2E28-4C46-AF5E-6D71FE9E6A58}" type="presParOf" srcId="{A97D04E5-6158-4303-A7B4-67EFE3B9498F}" destId="{85BE30AE-A4EE-499C-8923-C79EDE75B9B6}" srcOrd="1" destOrd="0" presId="urn:microsoft.com/office/officeart/2018/2/layout/IconVerticalSolidList"/>
    <dgm:cxn modelId="{84F1ADB7-35B0-43D6-B4E5-99A11D6249D4}" type="presParOf" srcId="{A97D04E5-6158-4303-A7B4-67EFE3B9498F}" destId="{08DE5C91-F49B-4664-B74D-A32B3BB72064}" srcOrd="2" destOrd="0" presId="urn:microsoft.com/office/officeart/2018/2/layout/IconVerticalSolidList"/>
    <dgm:cxn modelId="{3EA2D8DF-2BA5-44A4-A139-70BCD5E971A9}" type="presParOf" srcId="{A97D04E5-6158-4303-A7B4-67EFE3B9498F}" destId="{A1B00AC6-1147-4475-B0FF-681BE53C150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DABD64-1727-4C2A-BCEB-90385F01F958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ACA6AB2-D809-4BFE-B783-FF9642A2C0C1}">
      <dgm:prSet custT="1"/>
      <dgm:spPr/>
      <dgm:t>
        <a:bodyPr/>
        <a:lstStyle/>
        <a:p>
          <a:r>
            <a:rPr lang="en-GB" sz="1600" dirty="0">
              <a:solidFill>
                <a:schemeClr val="bg1"/>
              </a:solidFill>
            </a:rPr>
            <a:t>coffee – roasted, ground</a:t>
          </a:r>
          <a:r>
            <a:rPr lang="sr-Latn-RS" sz="1600" dirty="0">
              <a:solidFill>
                <a:schemeClr val="bg1"/>
              </a:solidFill>
            </a:rPr>
            <a:t>, freshly-brewed</a:t>
          </a:r>
          <a:endParaRPr lang="en-US" sz="1600" dirty="0">
            <a:solidFill>
              <a:schemeClr val="bg1"/>
            </a:solidFill>
          </a:endParaRPr>
        </a:p>
      </dgm:t>
    </dgm:pt>
    <dgm:pt modelId="{5AFAC20B-AD50-4C5B-82A3-8A131D6F23E0}" type="parTrans" cxnId="{15C9E329-C47A-47C1-9D60-C6D6126E0223}">
      <dgm:prSet/>
      <dgm:spPr/>
      <dgm:t>
        <a:bodyPr/>
        <a:lstStyle/>
        <a:p>
          <a:endParaRPr lang="en-US"/>
        </a:p>
      </dgm:t>
    </dgm:pt>
    <dgm:pt modelId="{B909C92A-6636-4735-86F4-A9EF90348F0A}" type="sibTrans" cxnId="{15C9E329-C47A-47C1-9D60-C6D6126E0223}">
      <dgm:prSet/>
      <dgm:spPr/>
      <dgm:t>
        <a:bodyPr/>
        <a:lstStyle/>
        <a:p>
          <a:endParaRPr lang="en-US"/>
        </a:p>
      </dgm:t>
    </dgm:pt>
    <dgm:pt modelId="{D40D8EDC-E7E3-4CD1-9B70-956C770C7278}">
      <dgm:prSet custT="1"/>
      <dgm:spPr/>
      <dgm:t>
        <a:bodyPr/>
        <a:lstStyle/>
        <a:p>
          <a:r>
            <a:rPr lang="en-GB" sz="1600" dirty="0">
              <a:solidFill>
                <a:schemeClr val="bg1"/>
              </a:solidFill>
            </a:rPr>
            <a:t>flour – ground</a:t>
          </a:r>
          <a:r>
            <a:rPr lang="sr-Latn-RS" sz="1600" dirty="0">
              <a:solidFill>
                <a:schemeClr val="bg1"/>
              </a:solidFill>
            </a:rPr>
            <a:t>, sifted</a:t>
          </a:r>
          <a:endParaRPr lang="en-US" sz="1600" dirty="0">
            <a:solidFill>
              <a:schemeClr val="bg1"/>
            </a:solidFill>
          </a:endParaRPr>
        </a:p>
      </dgm:t>
    </dgm:pt>
    <dgm:pt modelId="{28EC1D7F-659C-44F1-8B82-AEBC34ED2B53}" type="parTrans" cxnId="{285CCB41-F6E9-4DCB-A020-F6995806AAF5}">
      <dgm:prSet/>
      <dgm:spPr/>
      <dgm:t>
        <a:bodyPr/>
        <a:lstStyle/>
        <a:p>
          <a:endParaRPr lang="en-US"/>
        </a:p>
      </dgm:t>
    </dgm:pt>
    <dgm:pt modelId="{AD1740BF-7F09-4AC8-B69E-CC3DBC4DD843}" type="sibTrans" cxnId="{285CCB41-F6E9-4DCB-A020-F6995806AAF5}">
      <dgm:prSet/>
      <dgm:spPr/>
      <dgm:t>
        <a:bodyPr/>
        <a:lstStyle/>
        <a:p>
          <a:endParaRPr lang="en-US"/>
        </a:p>
      </dgm:t>
    </dgm:pt>
    <dgm:pt modelId="{177FB77B-6E1D-4E21-A6F8-4CDD2F79AE8D}">
      <dgm:prSet custT="1"/>
      <dgm:spPr/>
      <dgm:t>
        <a:bodyPr/>
        <a:lstStyle/>
        <a:p>
          <a:r>
            <a:rPr lang="en-GB" sz="1600">
              <a:solidFill>
                <a:schemeClr val="bg1"/>
              </a:solidFill>
            </a:rPr>
            <a:t>meat – minced, grilled, roasted, boiled, sautéed, braised, stewed, stuffed</a:t>
          </a:r>
          <a:endParaRPr lang="en-US" sz="1600">
            <a:solidFill>
              <a:schemeClr val="bg1"/>
            </a:solidFill>
          </a:endParaRPr>
        </a:p>
      </dgm:t>
    </dgm:pt>
    <dgm:pt modelId="{488E4265-36B4-41F5-97E2-33A62E6353E2}" type="parTrans" cxnId="{5664C894-D9B6-46A3-A510-B573E333B104}">
      <dgm:prSet/>
      <dgm:spPr/>
      <dgm:t>
        <a:bodyPr/>
        <a:lstStyle/>
        <a:p>
          <a:endParaRPr lang="en-US"/>
        </a:p>
      </dgm:t>
    </dgm:pt>
    <dgm:pt modelId="{AE36C770-6086-486A-9483-38CB569F8F6A}" type="sibTrans" cxnId="{5664C894-D9B6-46A3-A510-B573E333B104}">
      <dgm:prSet/>
      <dgm:spPr/>
      <dgm:t>
        <a:bodyPr/>
        <a:lstStyle/>
        <a:p>
          <a:endParaRPr lang="en-US"/>
        </a:p>
      </dgm:t>
    </dgm:pt>
    <dgm:pt modelId="{3C1312E8-4176-450D-8943-1ED4B2220A0B}">
      <dgm:prSet custT="1"/>
      <dgm:spPr/>
      <dgm:t>
        <a:bodyPr/>
        <a:lstStyle/>
        <a:p>
          <a:endParaRPr lang="en-US" sz="1600" dirty="0">
            <a:solidFill>
              <a:schemeClr val="bg1"/>
            </a:solidFill>
          </a:endParaRPr>
        </a:p>
      </dgm:t>
    </dgm:pt>
    <dgm:pt modelId="{76D0562C-478F-4470-B14D-78B2A69DE1A6}" type="parTrans" cxnId="{E7CDD9C5-38B0-48A8-970C-0066EE8F68A3}">
      <dgm:prSet/>
      <dgm:spPr/>
      <dgm:t>
        <a:bodyPr/>
        <a:lstStyle/>
        <a:p>
          <a:endParaRPr lang="en-US"/>
        </a:p>
      </dgm:t>
    </dgm:pt>
    <dgm:pt modelId="{C46686C6-9B70-40E7-A850-F699DA294BFB}" type="sibTrans" cxnId="{E7CDD9C5-38B0-48A8-970C-0066EE8F68A3}">
      <dgm:prSet/>
      <dgm:spPr/>
      <dgm:t>
        <a:bodyPr/>
        <a:lstStyle/>
        <a:p>
          <a:endParaRPr lang="en-US"/>
        </a:p>
      </dgm:t>
    </dgm:pt>
    <dgm:pt modelId="{04D92867-28EF-420A-8F6E-2B34CE16DECA}">
      <dgm:prSet custT="1"/>
      <dgm:spPr/>
      <dgm:t>
        <a:bodyPr/>
        <a:lstStyle/>
        <a:p>
          <a:r>
            <a:rPr lang="en-GB" sz="1600" dirty="0">
              <a:solidFill>
                <a:schemeClr val="bg1"/>
              </a:solidFill>
            </a:rPr>
            <a:t>fish – grilled, smoked, boiled</a:t>
          </a:r>
          <a:endParaRPr lang="en-US" sz="1600" dirty="0">
            <a:solidFill>
              <a:schemeClr val="bg1"/>
            </a:solidFill>
          </a:endParaRPr>
        </a:p>
      </dgm:t>
    </dgm:pt>
    <dgm:pt modelId="{09671547-F0C5-4041-B77D-91605F04812F}" type="parTrans" cxnId="{89181064-37EF-4701-9F5F-3923E2CE0EA6}">
      <dgm:prSet/>
      <dgm:spPr/>
      <dgm:t>
        <a:bodyPr/>
        <a:lstStyle/>
        <a:p>
          <a:endParaRPr lang="en-US"/>
        </a:p>
      </dgm:t>
    </dgm:pt>
    <dgm:pt modelId="{DCDD7F0C-0166-4ED6-8C72-111915FC39CE}" type="sibTrans" cxnId="{89181064-37EF-4701-9F5F-3923E2CE0EA6}">
      <dgm:prSet/>
      <dgm:spPr/>
      <dgm:t>
        <a:bodyPr/>
        <a:lstStyle/>
        <a:p>
          <a:endParaRPr lang="en-US"/>
        </a:p>
      </dgm:t>
    </dgm:pt>
    <dgm:pt modelId="{E8A4B601-F855-46C3-94FA-3B554D4A6952}">
      <dgm:prSet custT="1"/>
      <dgm:spPr/>
      <dgm:t>
        <a:bodyPr/>
        <a:lstStyle/>
        <a:p>
          <a:r>
            <a:rPr lang="en-GB" sz="1600" dirty="0">
              <a:solidFill>
                <a:schemeClr val="bg1"/>
              </a:solidFill>
            </a:rPr>
            <a:t>ham – smoked, boiled</a:t>
          </a:r>
          <a:r>
            <a:rPr lang="sr-Latn-RS" sz="1600" dirty="0">
              <a:solidFill>
                <a:schemeClr val="bg1"/>
              </a:solidFill>
            </a:rPr>
            <a:t>, honey-glazed</a:t>
          </a:r>
          <a:endParaRPr lang="en-US" sz="1600" dirty="0">
            <a:solidFill>
              <a:schemeClr val="bg1"/>
            </a:solidFill>
          </a:endParaRPr>
        </a:p>
      </dgm:t>
    </dgm:pt>
    <dgm:pt modelId="{CBFEA120-CC24-4C08-BA1D-F758A5E5778B}" type="parTrans" cxnId="{303AEE9D-4BF3-417B-8935-8674012F55C4}">
      <dgm:prSet/>
      <dgm:spPr/>
      <dgm:t>
        <a:bodyPr/>
        <a:lstStyle/>
        <a:p>
          <a:endParaRPr lang="en-US"/>
        </a:p>
      </dgm:t>
    </dgm:pt>
    <dgm:pt modelId="{3D40371C-C8A4-41ED-AC3B-452FAB36EEF7}" type="sibTrans" cxnId="{303AEE9D-4BF3-417B-8935-8674012F55C4}">
      <dgm:prSet/>
      <dgm:spPr/>
      <dgm:t>
        <a:bodyPr/>
        <a:lstStyle/>
        <a:p>
          <a:endParaRPr lang="en-US"/>
        </a:p>
      </dgm:t>
    </dgm:pt>
    <dgm:pt modelId="{0FD2FE31-4D85-46F3-A808-BF2CDABE4253}">
      <dgm:prSet custT="1"/>
      <dgm:spPr/>
      <dgm:t>
        <a:bodyPr/>
        <a:lstStyle/>
        <a:p>
          <a:r>
            <a:rPr lang="en-GB" sz="1600" dirty="0">
              <a:solidFill>
                <a:schemeClr val="bg1"/>
              </a:solidFill>
            </a:rPr>
            <a:t>egg – boiled, poached</a:t>
          </a:r>
          <a:r>
            <a:rPr lang="sr-Latn-RS" sz="1600" dirty="0">
              <a:solidFill>
                <a:schemeClr val="bg1"/>
              </a:solidFill>
            </a:rPr>
            <a:t>, fried</a:t>
          </a:r>
          <a:endParaRPr lang="en-US" sz="1600" dirty="0">
            <a:solidFill>
              <a:schemeClr val="bg1"/>
            </a:solidFill>
          </a:endParaRPr>
        </a:p>
      </dgm:t>
    </dgm:pt>
    <dgm:pt modelId="{3F86118F-28DE-4F95-B5CF-863583F889A5}" type="parTrans" cxnId="{F38A9F14-1641-46C2-AF03-56DADBA51704}">
      <dgm:prSet/>
      <dgm:spPr/>
      <dgm:t>
        <a:bodyPr/>
        <a:lstStyle/>
        <a:p>
          <a:endParaRPr lang="en-US"/>
        </a:p>
      </dgm:t>
    </dgm:pt>
    <dgm:pt modelId="{461179F7-73AC-4A59-B1D0-97C5653706E3}" type="sibTrans" cxnId="{F38A9F14-1641-46C2-AF03-56DADBA51704}">
      <dgm:prSet/>
      <dgm:spPr/>
      <dgm:t>
        <a:bodyPr/>
        <a:lstStyle/>
        <a:p>
          <a:endParaRPr lang="en-US"/>
        </a:p>
      </dgm:t>
    </dgm:pt>
    <dgm:pt modelId="{39AFB34F-269A-4D2F-913E-F4AB88B7BAF3}">
      <dgm:prSet custT="1"/>
      <dgm:spPr/>
      <dgm:t>
        <a:bodyPr/>
        <a:lstStyle/>
        <a:p>
          <a:r>
            <a:rPr lang="en-GB" sz="1600" dirty="0">
              <a:solidFill>
                <a:schemeClr val="bg1"/>
              </a:solidFill>
            </a:rPr>
            <a:t>bread –</a:t>
          </a:r>
          <a:r>
            <a:rPr lang="sr-Latn-RS" sz="1600" dirty="0">
              <a:solidFill>
                <a:schemeClr val="bg1"/>
              </a:solidFill>
            </a:rPr>
            <a:t> freshly-</a:t>
          </a:r>
          <a:r>
            <a:rPr lang="en-GB" sz="1600" dirty="0">
              <a:solidFill>
                <a:schemeClr val="bg1"/>
              </a:solidFill>
            </a:rPr>
            <a:t>baked</a:t>
          </a:r>
          <a:r>
            <a:rPr lang="sr-Latn-RS" sz="1600" dirty="0">
              <a:solidFill>
                <a:schemeClr val="bg1"/>
              </a:solidFill>
            </a:rPr>
            <a:t>, home-made</a:t>
          </a:r>
          <a:endParaRPr lang="en-US" sz="1600" dirty="0">
            <a:solidFill>
              <a:schemeClr val="bg1"/>
            </a:solidFill>
          </a:endParaRPr>
        </a:p>
      </dgm:t>
    </dgm:pt>
    <dgm:pt modelId="{A37B274D-42E3-496C-9DB0-F1468DD1EC1A}" type="parTrans" cxnId="{EA681B09-6D35-45D3-B37E-E19E69470EED}">
      <dgm:prSet/>
      <dgm:spPr/>
      <dgm:t>
        <a:bodyPr/>
        <a:lstStyle/>
        <a:p>
          <a:endParaRPr lang="en-US"/>
        </a:p>
      </dgm:t>
    </dgm:pt>
    <dgm:pt modelId="{78D8B052-04E7-4DE5-ABD1-06DF58951301}" type="sibTrans" cxnId="{EA681B09-6D35-45D3-B37E-E19E69470EED}">
      <dgm:prSet/>
      <dgm:spPr/>
      <dgm:t>
        <a:bodyPr/>
        <a:lstStyle/>
        <a:p>
          <a:endParaRPr lang="en-US"/>
        </a:p>
      </dgm:t>
    </dgm:pt>
    <dgm:pt modelId="{527737EB-7E67-41C3-B772-0F116A221F26}">
      <dgm:prSet custT="1"/>
      <dgm:spPr/>
      <dgm:t>
        <a:bodyPr/>
        <a:lstStyle/>
        <a:p>
          <a:r>
            <a:rPr lang="en-GB" sz="1600" dirty="0">
              <a:solidFill>
                <a:schemeClr val="bg1"/>
              </a:solidFill>
            </a:rPr>
            <a:t>vegetables – chopped,</a:t>
          </a:r>
          <a:r>
            <a:rPr lang="sr-Latn-RS" sz="1600" dirty="0">
              <a:solidFill>
                <a:schemeClr val="bg1"/>
              </a:solidFill>
            </a:rPr>
            <a:t> diced,</a:t>
          </a:r>
          <a:r>
            <a:rPr lang="en-GB" sz="1600" dirty="0">
              <a:solidFill>
                <a:schemeClr val="bg1"/>
              </a:solidFill>
            </a:rPr>
            <a:t> grilled, boiled, stewed</a:t>
          </a:r>
          <a:endParaRPr lang="en-US" sz="1600" dirty="0">
            <a:solidFill>
              <a:schemeClr val="bg1"/>
            </a:solidFill>
          </a:endParaRPr>
        </a:p>
      </dgm:t>
    </dgm:pt>
    <dgm:pt modelId="{2955BFDE-2C78-462B-A490-ACA9D2870F1B}" type="parTrans" cxnId="{033F671E-D08D-44D9-9B53-922E23ECBABD}">
      <dgm:prSet/>
      <dgm:spPr/>
      <dgm:t>
        <a:bodyPr/>
        <a:lstStyle/>
        <a:p>
          <a:endParaRPr lang="en-US"/>
        </a:p>
      </dgm:t>
    </dgm:pt>
    <dgm:pt modelId="{E28A0B1A-FCF2-4561-A5B0-7AF01932746E}" type="sibTrans" cxnId="{033F671E-D08D-44D9-9B53-922E23ECBABD}">
      <dgm:prSet/>
      <dgm:spPr/>
      <dgm:t>
        <a:bodyPr/>
        <a:lstStyle/>
        <a:p>
          <a:endParaRPr lang="en-US"/>
        </a:p>
      </dgm:t>
    </dgm:pt>
    <dgm:pt modelId="{C4CB5BFA-F552-40E8-8786-267169DBACDB}">
      <dgm:prSet custT="1"/>
      <dgm:spPr/>
      <dgm:t>
        <a:bodyPr/>
        <a:lstStyle/>
        <a:p>
          <a:r>
            <a:rPr lang="en-GB" sz="1600" dirty="0">
              <a:solidFill>
                <a:schemeClr val="bg1"/>
              </a:solidFill>
            </a:rPr>
            <a:t>potatoes – </a:t>
          </a:r>
          <a:r>
            <a:rPr lang="sr-Latn-RS" sz="1600" dirty="0">
              <a:solidFill>
                <a:schemeClr val="bg1"/>
              </a:solidFill>
            </a:rPr>
            <a:t>oven-</a:t>
          </a:r>
          <a:r>
            <a:rPr lang="en-GB" sz="1600" dirty="0">
              <a:solidFill>
                <a:schemeClr val="bg1"/>
              </a:solidFill>
            </a:rPr>
            <a:t>baked, boiled</a:t>
          </a:r>
          <a:r>
            <a:rPr lang="sr-Latn-RS" sz="1600" dirty="0">
              <a:solidFill>
                <a:schemeClr val="bg1"/>
              </a:solidFill>
            </a:rPr>
            <a:t>, mashed</a:t>
          </a:r>
          <a:endParaRPr lang="en-US" sz="1600" dirty="0">
            <a:solidFill>
              <a:schemeClr val="bg1"/>
            </a:solidFill>
          </a:endParaRPr>
        </a:p>
      </dgm:t>
    </dgm:pt>
    <dgm:pt modelId="{DFC03340-9D52-4727-8700-B5857ADD6446}" type="parTrans" cxnId="{E3B807F3-C5AA-48B3-83AB-C0D112D1AF5B}">
      <dgm:prSet/>
      <dgm:spPr/>
      <dgm:t>
        <a:bodyPr/>
        <a:lstStyle/>
        <a:p>
          <a:endParaRPr lang="en-US"/>
        </a:p>
      </dgm:t>
    </dgm:pt>
    <dgm:pt modelId="{C514A296-B58F-40AF-B9FA-4F12F4582E30}" type="sibTrans" cxnId="{E3B807F3-C5AA-48B3-83AB-C0D112D1AF5B}">
      <dgm:prSet/>
      <dgm:spPr/>
      <dgm:t>
        <a:bodyPr/>
        <a:lstStyle/>
        <a:p>
          <a:endParaRPr lang="en-US"/>
        </a:p>
      </dgm:t>
    </dgm:pt>
    <dgm:pt modelId="{C62612BC-0062-4B7E-BD3D-6CDA2DE94690}">
      <dgm:prSet custT="1"/>
      <dgm:spPr/>
      <dgm:t>
        <a:bodyPr/>
        <a:lstStyle/>
        <a:p>
          <a:r>
            <a:rPr lang="en-GB" sz="1600" dirty="0">
              <a:solidFill>
                <a:schemeClr val="bg1"/>
              </a:solidFill>
            </a:rPr>
            <a:t>onions – sautéed, </a:t>
          </a:r>
          <a:r>
            <a:rPr lang="sr-Latn-RS" sz="1600" dirty="0">
              <a:solidFill>
                <a:schemeClr val="bg1"/>
              </a:solidFill>
            </a:rPr>
            <a:t>finely-</a:t>
          </a:r>
          <a:r>
            <a:rPr lang="en-GB" sz="1600" dirty="0">
              <a:solidFill>
                <a:schemeClr val="bg1"/>
              </a:solidFill>
            </a:rPr>
            <a:t>chopped</a:t>
          </a:r>
          <a:endParaRPr lang="en-US" sz="1600" dirty="0">
            <a:solidFill>
              <a:schemeClr val="bg1"/>
            </a:solidFill>
          </a:endParaRPr>
        </a:p>
      </dgm:t>
    </dgm:pt>
    <dgm:pt modelId="{DF090A16-03E5-400D-86FD-515CB3FF904C}" type="parTrans" cxnId="{988342EB-03E5-45C6-B29E-2B971A31599B}">
      <dgm:prSet/>
      <dgm:spPr/>
      <dgm:t>
        <a:bodyPr/>
        <a:lstStyle/>
        <a:p>
          <a:endParaRPr lang="en-US"/>
        </a:p>
      </dgm:t>
    </dgm:pt>
    <dgm:pt modelId="{7F1D9F67-AF80-4E17-8A8A-FC53E7D4B998}" type="sibTrans" cxnId="{988342EB-03E5-45C6-B29E-2B971A31599B}">
      <dgm:prSet/>
      <dgm:spPr/>
      <dgm:t>
        <a:bodyPr/>
        <a:lstStyle/>
        <a:p>
          <a:endParaRPr lang="en-US"/>
        </a:p>
      </dgm:t>
    </dgm:pt>
    <dgm:pt modelId="{57B40BFC-1659-45BF-AC94-698E0E8082BB}" type="pres">
      <dgm:prSet presAssocID="{5CDABD64-1727-4C2A-BCEB-90385F01F958}" presName="vert0" presStyleCnt="0">
        <dgm:presLayoutVars>
          <dgm:dir/>
          <dgm:animOne val="branch"/>
          <dgm:animLvl val="lvl"/>
        </dgm:presLayoutVars>
      </dgm:prSet>
      <dgm:spPr/>
    </dgm:pt>
    <dgm:pt modelId="{09528780-535D-41E7-800F-7E4BC044B4C9}" type="pres">
      <dgm:prSet presAssocID="{BACA6AB2-D809-4BFE-B783-FF9642A2C0C1}" presName="thickLine" presStyleLbl="alignNode1" presStyleIdx="0" presStyleCnt="11"/>
      <dgm:spPr/>
    </dgm:pt>
    <dgm:pt modelId="{AB50A88B-12B8-4AE0-BC88-D631BBD41513}" type="pres">
      <dgm:prSet presAssocID="{BACA6AB2-D809-4BFE-B783-FF9642A2C0C1}" presName="horz1" presStyleCnt="0"/>
      <dgm:spPr/>
    </dgm:pt>
    <dgm:pt modelId="{4FF17576-C7CD-429E-BB59-C34C54671D6D}" type="pres">
      <dgm:prSet presAssocID="{BACA6AB2-D809-4BFE-B783-FF9642A2C0C1}" presName="tx1" presStyleLbl="revTx" presStyleIdx="0" presStyleCnt="11" custScaleY="292094"/>
      <dgm:spPr/>
    </dgm:pt>
    <dgm:pt modelId="{E54FA0A8-4C59-41E8-838F-440B945408FE}" type="pres">
      <dgm:prSet presAssocID="{BACA6AB2-D809-4BFE-B783-FF9642A2C0C1}" presName="vert1" presStyleCnt="0"/>
      <dgm:spPr/>
    </dgm:pt>
    <dgm:pt modelId="{288CB186-AF6C-400D-AD68-E3C7C9CEFE1F}" type="pres">
      <dgm:prSet presAssocID="{D40D8EDC-E7E3-4CD1-9B70-956C770C7278}" presName="thickLine" presStyleLbl="alignNode1" presStyleIdx="1" presStyleCnt="11"/>
      <dgm:spPr/>
    </dgm:pt>
    <dgm:pt modelId="{45849D28-E9A7-4272-A003-9FFA7AA13034}" type="pres">
      <dgm:prSet presAssocID="{D40D8EDC-E7E3-4CD1-9B70-956C770C7278}" presName="horz1" presStyleCnt="0"/>
      <dgm:spPr/>
    </dgm:pt>
    <dgm:pt modelId="{BDB5006D-E85D-452D-BC26-D8EBB9A09376}" type="pres">
      <dgm:prSet presAssocID="{D40D8EDC-E7E3-4CD1-9B70-956C770C7278}" presName="tx1" presStyleLbl="revTx" presStyleIdx="1" presStyleCnt="11" custScaleY="292094"/>
      <dgm:spPr/>
    </dgm:pt>
    <dgm:pt modelId="{B6856F6F-587C-499D-A9DA-D7288BB15079}" type="pres">
      <dgm:prSet presAssocID="{D40D8EDC-E7E3-4CD1-9B70-956C770C7278}" presName="vert1" presStyleCnt="0"/>
      <dgm:spPr/>
    </dgm:pt>
    <dgm:pt modelId="{74993927-6C66-4E32-AC4D-357AFBA0BF6C}" type="pres">
      <dgm:prSet presAssocID="{177FB77B-6E1D-4E21-A6F8-4CDD2F79AE8D}" presName="thickLine" presStyleLbl="alignNode1" presStyleIdx="2" presStyleCnt="11"/>
      <dgm:spPr/>
    </dgm:pt>
    <dgm:pt modelId="{53B93B65-D3D3-4130-BF98-A956BA0491EE}" type="pres">
      <dgm:prSet presAssocID="{177FB77B-6E1D-4E21-A6F8-4CDD2F79AE8D}" presName="horz1" presStyleCnt="0"/>
      <dgm:spPr/>
    </dgm:pt>
    <dgm:pt modelId="{02AEE8A7-4AD7-495D-B404-09496344852F}" type="pres">
      <dgm:prSet presAssocID="{177FB77B-6E1D-4E21-A6F8-4CDD2F79AE8D}" presName="tx1" presStyleLbl="revTx" presStyleIdx="2" presStyleCnt="11" custScaleY="292094"/>
      <dgm:spPr/>
    </dgm:pt>
    <dgm:pt modelId="{8F88338D-F3FA-4776-9757-31801CDEE3D6}" type="pres">
      <dgm:prSet presAssocID="{177FB77B-6E1D-4E21-A6F8-4CDD2F79AE8D}" presName="vert1" presStyleCnt="0"/>
      <dgm:spPr/>
    </dgm:pt>
    <dgm:pt modelId="{9AD4FA49-220D-4F3D-AF60-A77ACDE54632}" type="pres">
      <dgm:prSet presAssocID="{3C1312E8-4176-450D-8943-1ED4B2220A0B}" presName="thickLine" presStyleLbl="alignNode1" presStyleIdx="3" presStyleCnt="11"/>
      <dgm:spPr/>
    </dgm:pt>
    <dgm:pt modelId="{9AE0E037-5CD7-4A27-8546-24247DA3D090}" type="pres">
      <dgm:prSet presAssocID="{3C1312E8-4176-450D-8943-1ED4B2220A0B}" presName="horz1" presStyleCnt="0"/>
      <dgm:spPr/>
    </dgm:pt>
    <dgm:pt modelId="{74E31579-B880-4F03-A780-90B5F3029B3E}" type="pres">
      <dgm:prSet presAssocID="{3C1312E8-4176-450D-8943-1ED4B2220A0B}" presName="tx1" presStyleLbl="revTx" presStyleIdx="3" presStyleCnt="11" custFlipVert="0" custScaleY="31112"/>
      <dgm:spPr/>
    </dgm:pt>
    <dgm:pt modelId="{2A86E0D6-848D-4DA7-8C6C-AE43D122608A}" type="pres">
      <dgm:prSet presAssocID="{3C1312E8-4176-450D-8943-1ED4B2220A0B}" presName="vert1" presStyleCnt="0"/>
      <dgm:spPr/>
    </dgm:pt>
    <dgm:pt modelId="{88FCEDCA-0510-4C4E-89BE-36FEB96FCE28}" type="pres">
      <dgm:prSet presAssocID="{04D92867-28EF-420A-8F6E-2B34CE16DECA}" presName="thickLine" presStyleLbl="alignNode1" presStyleIdx="4" presStyleCnt="11"/>
      <dgm:spPr/>
    </dgm:pt>
    <dgm:pt modelId="{4D06345A-087A-4B65-8ED7-C4F2B5151003}" type="pres">
      <dgm:prSet presAssocID="{04D92867-28EF-420A-8F6E-2B34CE16DECA}" presName="horz1" presStyleCnt="0"/>
      <dgm:spPr/>
    </dgm:pt>
    <dgm:pt modelId="{1C1707FD-8FA7-41E7-91D1-B3872D066622}" type="pres">
      <dgm:prSet presAssocID="{04D92867-28EF-420A-8F6E-2B34CE16DECA}" presName="tx1" presStyleLbl="revTx" presStyleIdx="4" presStyleCnt="11" custScaleY="292094"/>
      <dgm:spPr/>
    </dgm:pt>
    <dgm:pt modelId="{0793B071-48D7-456B-9932-6E938A944550}" type="pres">
      <dgm:prSet presAssocID="{04D92867-28EF-420A-8F6E-2B34CE16DECA}" presName="vert1" presStyleCnt="0"/>
      <dgm:spPr/>
    </dgm:pt>
    <dgm:pt modelId="{4CCFBA7D-6673-4818-A5F0-3E74EB2DBA9B}" type="pres">
      <dgm:prSet presAssocID="{E8A4B601-F855-46C3-94FA-3B554D4A6952}" presName="thickLine" presStyleLbl="alignNode1" presStyleIdx="5" presStyleCnt="11"/>
      <dgm:spPr/>
    </dgm:pt>
    <dgm:pt modelId="{6FE65BF2-44D2-46ED-A746-E5ABDC65B138}" type="pres">
      <dgm:prSet presAssocID="{E8A4B601-F855-46C3-94FA-3B554D4A6952}" presName="horz1" presStyleCnt="0"/>
      <dgm:spPr/>
    </dgm:pt>
    <dgm:pt modelId="{D5D2B989-6C8A-4CEC-B716-6B8870D0DD1F}" type="pres">
      <dgm:prSet presAssocID="{E8A4B601-F855-46C3-94FA-3B554D4A6952}" presName="tx1" presStyleLbl="revTx" presStyleIdx="5" presStyleCnt="11" custScaleY="292094"/>
      <dgm:spPr/>
    </dgm:pt>
    <dgm:pt modelId="{320EE009-8BBB-4574-AC56-DDBF9933DA25}" type="pres">
      <dgm:prSet presAssocID="{E8A4B601-F855-46C3-94FA-3B554D4A6952}" presName="vert1" presStyleCnt="0"/>
      <dgm:spPr/>
    </dgm:pt>
    <dgm:pt modelId="{57779E79-AC06-49D1-97C0-A1187EAF762D}" type="pres">
      <dgm:prSet presAssocID="{0FD2FE31-4D85-46F3-A808-BF2CDABE4253}" presName="thickLine" presStyleLbl="alignNode1" presStyleIdx="6" presStyleCnt="11"/>
      <dgm:spPr/>
    </dgm:pt>
    <dgm:pt modelId="{67686021-56F8-41EB-8CCE-21BA730C88AE}" type="pres">
      <dgm:prSet presAssocID="{0FD2FE31-4D85-46F3-A808-BF2CDABE4253}" presName="horz1" presStyleCnt="0"/>
      <dgm:spPr/>
    </dgm:pt>
    <dgm:pt modelId="{F0010819-0390-48C2-AB16-6A1B619E1BAD}" type="pres">
      <dgm:prSet presAssocID="{0FD2FE31-4D85-46F3-A808-BF2CDABE4253}" presName="tx1" presStyleLbl="revTx" presStyleIdx="6" presStyleCnt="11" custScaleY="292094"/>
      <dgm:spPr/>
    </dgm:pt>
    <dgm:pt modelId="{65BF2BE6-0E3A-4D9E-B187-21213CEE116F}" type="pres">
      <dgm:prSet presAssocID="{0FD2FE31-4D85-46F3-A808-BF2CDABE4253}" presName="vert1" presStyleCnt="0"/>
      <dgm:spPr/>
    </dgm:pt>
    <dgm:pt modelId="{8D1580F2-C427-4C26-93F5-BBD5C198CF3A}" type="pres">
      <dgm:prSet presAssocID="{39AFB34F-269A-4D2F-913E-F4AB88B7BAF3}" presName="thickLine" presStyleLbl="alignNode1" presStyleIdx="7" presStyleCnt="11"/>
      <dgm:spPr/>
    </dgm:pt>
    <dgm:pt modelId="{D2268CF6-B50A-49FF-B8D8-59B12594CF60}" type="pres">
      <dgm:prSet presAssocID="{39AFB34F-269A-4D2F-913E-F4AB88B7BAF3}" presName="horz1" presStyleCnt="0"/>
      <dgm:spPr/>
    </dgm:pt>
    <dgm:pt modelId="{A036BB13-CBFF-4AA4-A0C4-9A7D9854C4A1}" type="pres">
      <dgm:prSet presAssocID="{39AFB34F-269A-4D2F-913E-F4AB88B7BAF3}" presName="tx1" presStyleLbl="revTx" presStyleIdx="7" presStyleCnt="11" custScaleY="292094"/>
      <dgm:spPr/>
    </dgm:pt>
    <dgm:pt modelId="{9E465153-F168-4B4A-9043-EC3BA068EC98}" type="pres">
      <dgm:prSet presAssocID="{39AFB34F-269A-4D2F-913E-F4AB88B7BAF3}" presName="vert1" presStyleCnt="0"/>
      <dgm:spPr/>
    </dgm:pt>
    <dgm:pt modelId="{2656C9DA-4FFE-4E72-B4AD-407CBF8CD23A}" type="pres">
      <dgm:prSet presAssocID="{527737EB-7E67-41C3-B772-0F116A221F26}" presName="thickLine" presStyleLbl="alignNode1" presStyleIdx="8" presStyleCnt="11"/>
      <dgm:spPr/>
    </dgm:pt>
    <dgm:pt modelId="{4905A92C-32D8-400A-98D1-CD264157C1FB}" type="pres">
      <dgm:prSet presAssocID="{527737EB-7E67-41C3-B772-0F116A221F26}" presName="horz1" presStyleCnt="0"/>
      <dgm:spPr/>
    </dgm:pt>
    <dgm:pt modelId="{F85E0B84-B993-4E83-A2EC-74AC905D7F40}" type="pres">
      <dgm:prSet presAssocID="{527737EB-7E67-41C3-B772-0F116A221F26}" presName="tx1" presStyleLbl="revTx" presStyleIdx="8" presStyleCnt="11" custScaleY="292094"/>
      <dgm:spPr/>
    </dgm:pt>
    <dgm:pt modelId="{6602E6FF-023C-43B1-8D1E-5843499B9207}" type="pres">
      <dgm:prSet presAssocID="{527737EB-7E67-41C3-B772-0F116A221F26}" presName="vert1" presStyleCnt="0"/>
      <dgm:spPr/>
    </dgm:pt>
    <dgm:pt modelId="{EC156EAE-8B47-4FB1-A3D1-7A876C384DFA}" type="pres">
      <dgm:prSet presAssocID="{C4CB5BFA-F552-40E8-8786-267169DBACDB}" presName="thickLine" presStyleLbl="alignNode1" presStyleIdx="9" presStyleCnt="11"/>
      <dgm:spPr/>
    </dgm:pt>
    <dgm:pt modelId="{5D2F5AD0-E715-41D4-AA00-0D2C12BDE439}" type="pres">
      <dgm:prSet presAssocID="{C4CB5BFA-F552-40E8-8786-267169DBACDB}" presName="horz1" presStyleCnt="0"/>
      <dgm:spPr/>
    </dgm:pt>
    <dgm:pt modelId="{8F2BDCD1-F420-40DE-9F29-C4087CB1F1EB}" type="pres">
      <dgm:prSet presAssocID="{C4CB5BFA-F552-40E8-8786-267169DBACDB}" presName="tx1" presStyleLbl="revTx" presStyleIdx="9" presStyleCnt="11" custScaleY="292094"/>
      <dgm:spPr/>
    </dgm:pt>
    <dgm:pt modelId="{5764339D-90E4-4BAA-91F5-381939970C3E}" type="pres">
      <dgm:prSet presAssocID="{C4CB5BFA-F552-40E8-8786-267169DBACDB}" presName="vert1" presStyleCnt="0"/>
      <dgm:spPr/>
    </dgm:pt>
    <dgm:pt modelId="{75161434-893C-4548-96DB-04EDE3F4F817}" type="pres">
      <dgm:prSet presAssocID="{C62612BC-0062-4B7E-BD3D-6CDA2DE94690}" presName="thickLine" presStyleLbl="alignNode1" presStyleIdx="10" presStyleCnt="11"/>
      <dgm:spPr/>
    </dgm:pt>
    <dgm:pt modelId="{041FFB3B-7550-44E8-BFCD-1F5E7A5EDD5C}" type="pres">
      <dgm:prSet presAssocID="{C62612BC-0062-4B7E-BD3D-6CDA2DE94690}" presName="horz1" presStyleCnt="0"/>
      <dgm:spPr/>
    </dgm:pt>
    <dgm:pt modelId="{C3A9235E-CD44-4E35-92B8-A61F54CEE07F}" type="pres">
      <dgm:prSet presAssocID="{C62612BC-0062-4B7E-BD3D-6CDA2DE94690}" presName="tx1" presStyleLbl="revTx" presStyleIdx="10" presStyleCnt="11" custScaleY="292094"/>
      <dgm:spPr/>
    </dgm:pt>
    <dgm:pt modelId="{DB9009E4-AD4A-4B64-9005-DB317358341F}" type="pres">
      <dgm:prSet presAssocID="{C62612BC-0062-4B7E-BD3D-6CDA2DE94690}" presName="vert1" presStyleCnt="0"/>
      <dgm:spPr/>
    </dgm:pt>
  </dgm:ptLst>
  <dgm:cxnLst>
    <dgm:cxn modelId="{EA681B09-6D35-45D3-B37E-E19E69470EED}" srcId="{5CDABD64-1727-4C2A-BCEB-90385F01F958}" destId="{39AFB34F-269A-4D2F-913E-F4AB88B7BAF3}" srcOrd="7" destOrd="0" parTransId="{A37B274D-42E3-496C-9DB0-F1468DD1EC1A}" sibTransId="{78D8B052-04E7-4DE5-ABD1-06DF58951301}"/>
    <dgm:cxn modelId="{F38A9F14-1641-46C2-AF03-56DADBA51704}" srcId="{5CDABD64-1727-4C2A-BCEB-90385F01F958}" destId="{0FD2FE31-4D85-46F3-A808-BF2CDABE4253}" srcOrd="6" destOrd="0" parTransId="{3F86118F-28DE-4F95-B5CF-863583F889A5}" sibTransId="{461179F7-73AC-4A59-B1D0-97C5653706E3}"/>
    <dgm:cxn modelId="{033F671E-D08D-44D9-9B53-922E23ECBABD}" srcId="{5CDABD64-1727-4C2A-BCEB-90385F01F958}" destId="{527737EB-7E67-41C3-B772-0F116A221F26}" srcOrd="8" destOrd="0" parTransId="{2955BFDE-2C78-462B-A490-ACA9D2870F1B}" sibTransId="{E28A0B1A-FCF2-4561-A5B0-7AF01932746E}"/>
    <dgm:cxn modelId="{023EF421-C975-410E-9328-83228BB2BEA6}" type="presOf" srcId="{04D92867-28EF-420A-8F6E-2B34CE16DECA}" destId="{1C1707FD-8FA7-41E7-91D1-B3872D066622}" srcOrd="0" destOrd="0" presId="urn:microsoft.com/office/officeart/2008/layout/LinedList"/>
    <dgm:cxn modelId="{15C9E329-C47A-47C1-9D60-C6D6126E0223}" srcId="{5CDABD64-1727-4C2A-BCEB-90385F01F958}" destId="{BACA6AB2-D809-4BFE-B783-FF9642A2C0C1}" srcOrd="0" destOrd="0" parTransId="{5AFAC20B-AD50-4C5B-82A3-8A131D6F23E0}" sibTransId="{B909C92A-6636-4735-86F4-A9EF90348F0A}"/>
    <dgm:cxn modelId="{BBE5822B-1B35-421B-B525-82DBB8E54C7C}" type="presOf" srcId="{39AFB34F-269A-4D2F-913E-F4AB88B7BAF3}" destId="{A036BB13-CBFF-4AA4-A0C4-9A7D9854C4A1}" srcOrd="0" destOrd="0" presId="urn:microsoft.com/office/officeart/2008/layout/LinedList"/>
    <dgm:cxn modelId="{8DDBA43E-4F86-4318-9367-FB83048FE93B}" type="presOf" srcId="{C62612BC-0062-4B7E-BD3D-6CDA2DE94690}" destId="{C3A9235E-CD44-4E35-92B8-A61F54CEE07F}" srcOrd="0" destOrd="0" presId="urn:microsoft.com/office/officeart/2008/layout/LinedList"/>
    <dgm:cxn modelId="{A174A65B-DBC8-4B18-BD64-7CCCA04E4D27}" type="presOf" srcId="{E8A4B601-F855-46C3-94FA-3B554D4A6952}" destId="{D5D2B989-6C8A-4CEC-B716-6B8870D0DD1F}" srcOrd="0" destOrd="0" presId="urn:microsoft.com/office/officeart/2008/layout/LinedList"/>
    <dgm:cxn modelId="{285CCB41-F6E9-4DCB-A020-F6995806AAF5}" srcId="{5CDABD64-1727-4C2A-BCEB-90385F01F958}" destId="{D40D8EDC-E7E3-4CD1-9B70-956C770C7278}" srcOrd="1" destOrd="0" parTransId="{28EC1D7F-659C-44F1-8B82-AEBC34ED2B53}" sibTransId="{AD1740BF-7F09-4AC8-B69E-CC3DBC4DD843}"/>
    <dgm:cxn modelId="{89181064-37EF-4701-9F5F-3923E2CE0EA6}" srcId="{5CDABD64-1727-4C2A-BCEB-90385F01F958}" destId="{04D92867-28EF-420A-8F6E-2B34CE16DECA}" srcOrd="4" destOrd="0" parTransId="{09671547-F0C5-4041-B77D-91605F04812F}" sibTransId="{DCDD7F0C-0166-4ED6-8C72-111915FC39CE}"/>
    <dgm:cxn modelId="{2E99CA68-50B0-46FD-93C9-93A9CF4D5089}" type="presOf" srcId="{D40D8EDC-E7E3-4CD1-9B70-956C770C7278}" destId="{BDB5006D-E85D-452D-BC26-D8EBB9A09376}" srcOrd="0" destOrd="0" presId="urn:microsoft.com/office/officeart/2008/layout/LinedList"/>
    <dgm:cxn modelId="{D8C3D373-1955-4590-8BA2-B799E8C5C5C3}" type="presOf" srcId="{C4CB5BFA-F552-40E8-8786-267169DBACDB}" destId="{8F2BDCD1-F420-40DE-9F29-C4087CB1F1EB}" srcOrd="0" destOrd="0" presId="urn:microsoft.com/office/officeart/2008/layout/LinedList"/>
    <dgm:cxn modelId="{B58DC18B-1D51-4BC2-BFAC-C05D4F285948}" type="presOf" srcId="{177FB77B-6E1D-4E21-A6F8-4CDD2F79AE8D}" destId="{02AEE8A7-4AD7-495D-B404-09496344852F}" srcOrd="0" destOrd="0" presId="urn:microsoft.com/office/officeart/2008/layout/LinedList"/>
    <dgm:cxn modelId="{5664C894-D9B6-46A3-A510-B573E333B104}" srcId="{5CDABD64-1727-4C2A-BCEB-90385F01F958}" destId="{177FB77B-6E1D-4E21-A6F8-4CDD2F79AE8D}" srcOrd="2" destOrd="0" parTransId="{488E4265-36B4-41F5-97E2-33A62E6353E2}" sibTransId="{AE36C770-6086-486A-9483-38CB569F8F6A}"/>
    <dgm:cxn modelId="{EB6A8896-0835-450F-9B97-980F2702E088}" type="presOf" srcId="{BACA6AB2-D809-4BFE-B783-FF9642A2C0C1}" destId="{4FF17576-C7CD-429E-BB59-C34C54671D6D}" srcOrd="0" destOrd="0" presId="urn:microsoft.com/office/officeart/2008/layout/LinedList"/>
    <dgm:cxn modelId="{303AEE9D-4BF3-417B-8935-8674012F55C4}" srcId="{5CDABD64-1727-4C2A-BCEB-90385F01F958}" destId="{E8A4B601-F855-46C3-94FA-3B554D4A6952}" srcOrd="5" destOrd="0" parTransId="{CBFEA120-CC24-4C08-BA1D-F758A5E5778B}" sibTransId="{3D40371C-C8A4-41ED-AC3B-452FAB36EEF7}"/>
    <dgm:cxn modelId="{180C1F9E-D54B-4DB5-A668-65AB8C59BC4D}" type="presOf" srcId="{3C1312E8-4176-450D-8943-1ED4B2220A0B}" destId="{74E31579-B880-4F03-A780-90B5F3029B3E}" srcOrd="0" destOrd="0" presId="urn:microsoft.com/office/officeart/2008/layout/LinedList"/>
    <dgm:cxn modelId="{DF7D18A1-E556-4995-AF96-FB1AE89C9050}" type="presOf" srcId="{5CDABD64-1727-4C2A-BCEB-90385F01F958}" destId="{57B40BFC-1659-45BF-AC94-698E0E8082BB}" srcOrd="0" destOrd="0" presId="urn:microsoft.com/office/officeart/2008/layout/LinedList"/>
    <dgm:cxn modelId="{E7CDD9C5-38B0-48A8-970C-0066EE8F68A3}" srcId="{5CDABD64-1727-4C2A-BCEB-90385F01F958}" destId="{3C1312E8-4176-450D-8943-1ED4B2220A0B}" srcOrd="3" destOrd="0" parTransId="{76D0562C-478F-4470-B14D-78B2A69DE1A6}" sibTransId="{C46686C6-9B70-40E7-A850-F699DA294BFB}"/>
    <dgm:cxn modelId="{988342EB-03E5-45C6-B29E-2B971A31599B}" srcId="{5CDABD64-1727-4C2A-BCEB-90385F01F958}" destId="{C62612BC-0062-4B7E-BD3D-6CDA2DE94690}" srcOrd="10" destOrd="0" parTransId="{DF090A16-03E5-400D-86FD-515CB3FF904C}" sibTransId="{7F1D9F67-AF80-4E17-8A8A-FC53E7D4B998}"/>
    <dgm:cxn modelId="{18FBCBEB-B699-4A0C-9D8E-8FE6E2D50A74}" type="presOf" srcId="{527737EB-7E67-41C3-B772-0F116A221F26}" destId="{F85E0B84-B993-4E83-A2EC-74AC905D7F40}" srcOrd="0" destOrd="0" presId="urn:microsoft.com/office/officeart/2008/layout/LinedList"/>
    <dgm:cxn modelId="{AFB3BBF1-378D-423E-B0C7-37F9E360505A}" type="presOf" srcId="{0FD2FE31-4D85-46F3-A808-BF2CDABE4253}" destId="{F0010819-0390-48C2-AB16-6A1B619E1BAD}" srcOrd="0" destOrd="0" presId="urn:microsoft.com/office/officeart/2008/layout/LinedList"/>
    <dgm:cxn modelId="{E3B807F3-C5AA-48B3-83AB-C0D112D1AF5B}" srcId="{5CDABD64-1727-4C2A-BCEB-90385F01F958}" destId="{C4CB5BFA-F552-40E8-8786-267169DBACDB}" srcOrd="9" destOrd="0" parTransId="{DFC03340-9D52-4727-8700-B5857ADD6446}" sibTransId="{C514A296-B58F-40AF-B9FA-4F12F4582E30}"/>
    <dgm:cxn modelId="{0BB7FAAD-411B-4CB8-8F66-54C06053E0DD}" type="presParOf" srcId="{57B40BFC-1659-45BF-AC94-698E0E8082BB}" destId="{09528780-535D-41E7-800F-7E4BC044B4C9}" srcOrd="0" destOrd="0" presId="urn:microsoft.com/office/officeart/2008/layout/LinedList"/>
    <dgm:cxn modelId="{BD196D35-6FE0-4C4C-94F3-37F13B2F9BB0}" type="presParOf" srcId="{57B40BFC-1659-45BF-AC94-698E0E8082BB}" destId="{AB50A88B-12B8-4AE0-BC88-D631BBD41513}" srcOrd="1" destOrd="0" presId="urn:microsoft.com/office/officeart/2008/layout/LinedList"/>
    <dgm:cxn modelId="{9642F65A-F622-4154-B33A-81ED4E116EE3}" type="presParOf" srcId="{AB50A88B-12B8-4AE0-BC88-D631BBD41513}" destId="{4FF17576-C7CD-429E-BB59-C34C54671D6D}" srcOrd="0" destOrd="0" presId="urn:microsoft.com/office/officeart/2008/layout/LinedList"/>
    <dgm:cxn modelId="{0640FFC4-C052-4ED0-9311-E405E07B76DC}" type="presParOf" srcId="{AB50A88B-12B8-4AE0-BC88-D631BBD41513}" destId="{E54FA0A8-4C59-41E8-838F-440B945408FE}" srcOrd="1" destOrd="0" presId="urn:microsoft.com/office/officeart/2008/layout/LinedList"/>
    <dgm:cxn modelId="{824E8F94-7644-440B-B804-2496D85ED14E}" type="presParOf" srcId="{57B40BFC-1659-45BF-AC94-698E0E8082BB}" destId="{288CB186-AF6C-400D-AD68-E3C7C9CEFE1F}" srcOrd="2" destOrd="0" presId="urn:microsoft.com/office/officeart/2008/layout/LinedList"/>
    <dgm:cxn modelId="{32E52FCE-46FB-40E8-9A60-A77A183B29F6}" type="presParOf" srcId="{57B40BFC-1659-45BF-AC94-698E0E8082BB}" destId="{45849D28-E9A7-4272-A003-9FFA7AA13034}" srcOrd="3" destOrd="0" presId="urn:microsoft.com/office/officeart/2008/layout/LinedList"/>
    <dgm:cxn modelId="{949527B2-B28E-4860-91D2-A6CAA3F48A45}" type="presParOf" srcId="{45849D28-E9A7-4272-A003-9FFA7AA13034}" destId="{BDB5006D-E85D-452D-BC26-D8EBB9A09376}" srcOrd="0" destOrd="0" presId="urn:microsoft.com/office/officeart/2008/layout/LinedList"/>
    <dgm:cxn modelId="{DB72FDBE-EEE0-4C1D-9447-A60EE02629A4}" type="presParOf" srcId="{45849D28-E9A7-4272-A003-9FFA7AA13034}" destId="{B6856F6F-587C-499D-A9DA-D7288BB15079}" srcOrd="1" destOrd="0" presId="urn:microsoft.com/office/officeart/2008/layout/LinedList"/>
    <dgm:cxn modelId="{F6B6CD11-FFBA-4649-830D-BCEF4FC27D3E}" type="presParOf" srcId="{57B40BFC-1659-45BF-AC94-698E0E8082BB}" destId="{74993927-6C66-4E32-AC4D-357AFBA0BF6C}" srcOrd="4" destOrd="0" presId="urn:microsoft.com/office/officeart/2008/layout/LinedList"/>
    <dgm:cxn modelId="{658DE579-B71F-46A2-94CD-50AB20CC6EC7}" type="presParOf" srcId="{57B40BFC-1659-45BF-AC94-698E0E8082BB}" destId="{53B93B65-D3D3-4130-BF98-A956BA0491EE}" srcOrd="5" destOrd="0" presId="urn:microsoft.com/office/officeart/2008/layout/LinedList"/>
    <dgm:cxn modelId="{6410F7CA-1EF8-466B-AA84-01C22FC1BB69}" type="presParOf" srcId="{53B93B65-D3D3-4130-BF98-A956BA0491EE}" destId="{02AEE8A7-4AD7-495D-B404-09496344852F}" srcOrd="0" destOrd="0" presId="urn:microsoft.com/office/officeart/2008/layout/LinedList"/>
    <dgm:cxn modelId="{2173D234-5B69-48D6-BD8B-CA30C09F3B16}" type="presParOf" srcId="{53B93B65-D3D3-4130-BF98-A956BA0491EE}" destId="{8F88338D-F3FA-4776-9757-31801CDEE3D6}" srcOrd="1" destOrd="0" presId="urn:microsoft.com/office/officeart/2008/layout/LinedList"/>
    <dgm:cxn modelId="{1E61AFBB-D959-4033-A2FB-523CFDF8F631}" type="presParOf" srcId="{57B40BFC-1659-45BF-AC94-698E0E8082BB}" destId="{9AD4FA49-220D-4F3D-AF60-A77ACDE54632}" srcOrd="6" destOrd="0" presId="urn:microsoft.com/office/officeart/2008/layout/LinedList"/>
    <dgm:cxn modelId="{712CDEAF-7202-421B-A9EB-665120F3A56B}" type="presParOf" srcId="{57B40BFC-1659-45BF-AC94-698E0E8082BB}" destId="{9AE0E037-5CD7-4A27-8546-24247DA3D090}" srcOrd="7" destOrd="0" presId="urn:microsoft.com/office/officeart/2008/layout/LinedList"/>
    <dgm:cxn modelId="{5C55E26E-0805-47D2-897A-601262350DA2}" type="presParOf" srcId="{9AE0E037-5CD7-4A27-8546-24247DA3D090}" destId="{74E31579-B880-4F03-A780-90B5F3029B3E}" srcOrd="0" destOrd="0" presId="urn:microsoft.com/office/officeart/2008/layout/LinedList"/>
    <dgm:cxn modelId="{315A5DF0-156D-4219-8E73-1F114A1AEE85}" type="presParOf" srcId="{9AE0E037-5CD7-4A27-8546-24247DA3D090}" destId="{2A86E0D6-848D-4DA7-8C6C-AE43D122608A}" srcOrd="1" destOrd="0" presId="urn:microsoft.com/office/officeart/2008/layout/LinedList"/>
    <dgm:cxn modelId="{3022C815-A0B7-408C-864D-157A4F5E7934}" type="presParOf" srcId="{57B40BFC-1659-45BF-AC94-698E0E8082BB}" destId="{88FCEDCA-0510-4C4E-89BE-36FEB96FCE28}" srcOrd="8" destOrd="0" presId="urn:microsoft.com/office/officeart/2008/layout/LinedList"/>
    <dgm:cxn modelId="{18ED3B5B-072D-494E-AD69-F5CD844C9177}" type="presParOf" srcId="{57B40BFC-1659-45BF-AC94-698E0E8082BB}" destId="{4D06345A-087A-4B65-8ED7-C4F2B5151003}" srcOrd="9" destOrd="0" presId="urn:microsoft.com/office/officeart/2008/layout/LinedList"/>
    <dgm:cxn modelId="{617343A3-1FC1-470D-8BB9-3E7E74AE919B}" type="presParOf" srcId="{4D06345A-087A-4B65-8ED7-C4F2B5151003}" destId="{1C1707FD-8FA7-41E7-91D1-B3872D066622}" srcOrd="0" destOrd="0" presId="urn:microsoft.com/office/officeart/2008/layout/LinedList"/>
    <dgm:cxn modelId="{A62023C3-9342-44B5-9572-F354EA9E5B27}" type="presParOf" srcId="{4D06345A-087A-4B65-8ED7-C4F2B5151003}" destId="{0793B071-48D7-456B-9932-6E938A944550}" srcOrd="1" destOrd="0" presId="urn:microsoft.com/office/officeart/2008/layout/LinedList"/>
    <dgm:cxn modelId="{EB9740DD-693A-4ABD-ACE4-4146C68E9358}" type="presParOf" srcId="{57B40BFC-1659-45BF-AC94-698E0E8082BB}" destId="{4CCFBA7D-6673-4818-A5F0-3E74EB2DBA9B}" srcOrd="10" destOrd="0" presId="urn:microsoft.com/office/officeart/2008/layout/LinedList"/>
    <dgm:cxn modelId="{CED76CF5-548D-4D75-92F0-7071D5D40783}" type="presParOf" srcId="{57B40BFC-1659-45BF-AC94-698E0E8082BB}" destId="{6FE65BF2-44D2-46ED-A746-E5ABDC65B138}" srcOrd="11" destOrd="0" presId="urn:microsoft.com/office/officeart/2008/layout/LinedList"/>
    <dgm:cxn modelId="{15EA3E11-6168-40D5-B3F8-F3E91B9EAAC8}" type="presParOf" srcId="{6FE65BF2-44D2-46ED-A746-E5ABDC65B138}" destId="{D5D2B989-6C8A-4CEC-B716-6B8870D0DD1F}" srcOrd="0" destOrd="0" presId="urn:microsoft.com/office/officeart/2008/layout/LinedList"/>
    <dgm:cxn modelId="{35181D91-55E0-432E-9208-F526B4EFFE98}" type="presParOf" srcId="{6FE65BF2-44D2-46ED-A746-E5ABDC65B138}" destId="{320EE009-8BBB-4574-AC56-DDBF9933DA25}" srcOrd="1" destOrd="0" presId="urn:microsoft.com/office/officeart/2008/layout/LinedList"/>
    <dgm:cxn modelId="{EFB71BC2-A815-469E-85E9-706B9504028B}" type="presParOf" srcId="{57B40BFC-1659-45BF-AC94-698E0E8082BB}" destId="{57779E79-AC06-49D1-97C0-A1187EAF762D}" srcOrd="12" destOrd="0" presId="urn:microsoft.com/office/officeart/2008/layout/LinedList"/>
    <dgm:cxn modelId="{8FFFB1A2-AE39-4589-A9D8-5C3ADDE973EF}" type="presParOf" srcId="{57B40BFC-1659-45BF-AC94-698E0E8082BB}" destId="{67686021-56F8-41EB-8CCE-21BA730C88AE}" srcOrd="13" destOrd="0" presId="urn:microsoft.com/office/officeart/2008/layout/LinedList"/>
    <dgm:cxn modelId="{CAE60C2F-05C2-429C-BFD4-AF6EE38311B4}" type="presParOf" srcId="{67686021-56F8-41EB-8CCE-21BA730C88AE}" destId="{F0010819-0390-48C2-AB16-6A1B619E1BAD}" srcOrd="0" destOrd="0" presId="urn:microsoft.com/office/officeart/2008/layout/LinedList"/>
    <dgm:cxn modelId="{A99A970A-5C17-412C-9C4F-C976D435823E}" type="presParOf" srcId="{67686021-56F8-41EB-8CCE-21BA730C88AE}" destId="{65BF2BE6-0E3A-4D9E-B187-21213CEE116F}" srcOrd="1" destOrd="0" presId="urn:microsoft.com/office/officeart/2008/layout/LinedList"/>
    <dgm:cxn modelId="{53957970-D128-40EA-9342-157558D0C0E8}" type="presParOf" srcId="{57B40BFC-1659-45BF-AC94-698E0E8082BB}" destId="{8D1580F2-C427-4C26-93F5-BBD5C198CF3A}" srcOrd="14" destOrd="0" presId="urn:microsoft.com/office/officeart/2008/layout/LinedList"/>
    <dgm:cxn modelId="{1C04A1CF-9AA7-4020-A15F-18EE6B871773}" type="presParOf" srcId="{57B40BFC-1659-45BF-AC94-698E0E8082BB}" destId="{D2268CF6-B50A-49FF-B8D8-59B12594CF60}" srcOrd="15" destOrd="0" presId="urn:microsoft.com/office/officeart/2008/layout/LinedList"/>
    <dgm:cxn modelId="{E990CF23-AD06-46F8-94AA-D8BF6E983D0A}" type="presParOf" srcId="{D2268CF6-B50A-49FF-B8D8-59B12594CF60}" destId="{A036BB13-CBFF-4AA4-A0C4-9A7D9854C4A1}" srcOrd="0" destOrd="0" presId="urn:microsoft.com/office/officeart/2008/layout/LinedList"/>
    <dgm:cxn modelId="{303D5250-9AD8-4591-A47B-D51ABB9AD654}" type="presParOf" srcId="{D2268CF6-B50A-49FF-B8D8-59B12594CF60}" destId="{9E465153-F168-4B4A-9043-EC3BA068EC98}" srcOrd="1" destOrd="0" presId="urn:microsoft.com/office/officeart/2008/layout/LinedList"/>
    <dgm:cxn modelId="{BC561060-19C2-4690-B228-1AAE712BBF41}" type="presParOf" srcId="{57B40BFC-1659-45BF-AC94-698E0E8082BB}" destId="{2656C9DA-4FFE-4E72-B4AD-407CBF8CD23A}" srcOrd="16" destOrd="0" presId="urn:microsoft.com/office/officeart/2008/layout/LinedList"/>
    <dgm:cxn modelId="{2F27A6BC-4DC8-4C88-8C72-BFB588DD7593}" type="presParOf" srcId="{57B40BFC-1659-45BF-AC94-698E0E8082BB}" destId="{4905A92C-32D8-400A-98D1-CD264157C1FB}" srcOrd="17" destOrd="0" presId="urn:microsoft.com/office/officeart/2008/layout/LinedList"/>
    <dgm:cxn modelId="{05591DF5-FA92-4D45-A2EB-A9D761436726}" type="presParOf" srcId="{4905A92C-32D8-400A-98D1-CD264157C1FB}" destId="{F85E0B84-B993-4E83-A2EC-74AC905D7F40}" srcOrd="0" destOrd="0" presId="urn:microsoft.com/office/officeart/2008/layout/LinedList"/>
    <dgm:cxn modelId="{7F69C0A0-5BB3-4F87-B832-999FCB30E405}" type="presParOf" srcId="{4905A92C-32D8-400A-98D1-CD264157C1FB}" destId="{6602E6FF-023C-43B1-8D1E-5843499B9207}" srcOrd="1" destOrd="0" presId="urn:microsoft.com/office/officeart/2008/layout/LinedList"/>
    <dgm:cxn modelId="{C7EDD70F-1DBE-453B-8D3A-3A03F4F3CAEE}" type="presParOf" srcId="{57B40BFC-1659-45BF-AC94-698E0E8082BB}" destId="{EC156EAE-8B47-4FB1-A3D1-7A876C384DFA}" srcOrd="18" destOrd="0" presId="urn:microsoft.com/office/officeart/2008/layout/LinedList"/>
    <dgm:cxn modelId="{D9087EC3-E335-4231-83F2-1F22E82DFCB7}" type="presParOf" srcId="{57B40BFC-1659-45BF-AC94-698E0E8082BB}" destId="{5D2F5AD0-E715-41D4-AA00-0D2C12BDE439}" srcOrd="19" destOrd="0" presId="urn:microsoft.com/office/officeart/2008/layout/LinedList"/>
    <dgm:cxn modelId="{8D9F76BC-12E4-4F82-9150-A22FCF3B5DB5}" type="presParOf" srcId="{5D2F5AD0-E715-41D4-AA00-0D2C12BDE439}" destId="{8F2BDCD1-F420-40DE-9F29-C4087CB1F1EB}" srcOrd="0" destOrd="0" presId="urn:microsoft.com/office/officeart/2008/layout/LinedList"/>
    <dgm:cxn modelId="{7BDA681A-2042-4C0E-8D4B-A5B3F1CC0983}" type="presParOf" srcId="{5D2F5AD0-E715-41D4-AA00-0D2C12BDE439}" destId="{5764339D-90E4-4BAA-91F5-381939970C3E}" srcOrd="1" destOrd="0" presId="urn:microsoft.com/office/officeart/2008/layout/LinedList"/>
    <dgm:cxn modelId="{3F82B735-D3B0-4FC3-A9BC-1D422A2861F4}" type="presParOf" srcId="{57B40BFC-1659-45BF-AC94-698E0E8082BB}" destId="{75161434-893C-4548-96DB-04EDE3F4F817}" srcOrd="20" destOrd="0" presId="urn:microsoft.com/office/officeart/2008/layout/LinedList"/>
    <dgm:cxn modelId="{687CC3C8-AAD2-42F5-A292-84BA0FA012EA}" type="presParOf" srcId="{57B40BFC-1659-45BF-AC94-698E0E8082BB}" destId="{041FFB3B-7550-44E8-BFCD-1F5E7A5EDD5C}" srcOrd="21" destOrd="0" presId="urn:microsoft.com/office/officeart/2008/layout/LinedList"/>
    <dgm:cxn modelId="{A08EE145-3B67-4462-88A8-C52F140D6E78}" type="presParOf" srcId="{041FFB3B-7550-44E8-BFCD-1F5E7A5EDD5C}" destId="{C3A9235E-CD44-4E35-92B8-A61F54CEE07F}" srcOrd="0" destOrd="0" presId="urn:microsoft.com/office/officeart/2008/layout/LinedList"/>
    <dgm:cxn modelId="{245A9B05-9DB5-4E4C-BF7D-778BBB72D841}" type="presParOf" srcId="{041FFB3B-7550-44E8-BFCD-1F5E7A5EDD5C}" destId="{DB9009E4-AD4A-4B64-9005-DB317358341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0DB61-E11F-433F-AA6A-316D0C6AD127}">
      <dsp:nvSpPr>
        <dsp:cNvPr id="0" name=""/>
        <dsp:cNvSpPr/>
      </dsp:nvSpPr>
      <dsp:spPr>
        <a:xfrm>
          <a:off x="0" y="4358"/>
          <a:ext cx="6261100" cy="9282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53FBA5-73C2-4D45-8F39-B70F8FE1A3B0}">
      <dsp:nvSpPr>
        <dsp:cNvPr id="0" name=""/>
        <dsp:cNvSpPr/>
      </dsp:nvSpPr>
      <dsp:spPr>
        <a:xfrm>
          <a:off x="280808" y="213224"/>
          <a:ext cx="510561" cy="5105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95F573-08CF-40F3-A1B8-58F2933918E2}">
      <dsp:nvSpPr>
        <dsp:cNvPr id="0" name=""/>
        <dsp:cNvSpPr/>
      </dsp:nvSpPr>
      <dsp:spPr>
        <a:xfrm>
          <a:off x="1072178" y="4358"/>
          <a:ext cx="5188921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What is offered as a starter?</a:t>
          </a:r>
          <a:endParaRPr lang="en-US" sz="1900" kern="1200"/>
        </a:p>
      </dsp:txBody>
      <dsp:txXfrm>
        <a:off x="1072178" y="4358"/>
        <a:ext cx="5188921" cy="928293"/>
      </dsp:txXfrm>
    </dsp:sp>
    <dsp:sp modelId="{AC914F1C-1EFF-4901-BDC3-C1FBE495AA4F}">
      <dsp:nvSpPr>
        <dsp:cNvPr id="0" name=""/>
        <dsp:cNvSpPr/>
      </dsp:nvSpPr>
      <dsp:spPr>
        <a:xfrm>
          <a:off x="0" y="1164724"/>
          <a:ext cx="6261100" cy="9282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EE490A-4B36-4F65-B6FF-5240ED51B32C}">
      <dsp:nvSpPr>
        <dsp:cNvPr id="0" name=""/>
        <dsp:cNvSpPr/>
      </dsp:nvSpPr>
      <dsp:spPr>
        <a:xfrm>
          <a:off x="280808" y="1373590"/>
          <a:ext cx="510561" cy="5105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90D8D2-B8D3-4BBB-8973-56C7C6131639}">
      <dsp:nvSpPr>
        <dsp:cNvPr id="0" name=""/>
        <dsp:cNvSpPr/>
      </dsp:nvSpPr>
      <dsp:spPr>
        <a:xfrm>
          <a:off x="1072178" y="1164724"/>
          <a:ext cx="5188921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What dishes are the main course? </a:t>
          </a:r>
          <a:endParaRPr lang="en-US" sz="1900" kern="1200"/>
        </a:p>
      </dsp:txBody>
      <dsp:txXfrm>
        <a:off x="1072178" y="1164724"/>
        <a:ext cx="5188921" cy="928293"/>
      </dsp:txXfrm>
    </dsp:sp>
    <dsp:sp modelId="{A98BA62B-E2C4-442E-8002-E88664E901D6}">
      <dsp:nvSpPr>
        <dsp:cNvPr id="0" name=""/>
        <dsp:cNvSpPr/>
      </dsp:nvSpPr>
      <dsp:spPr>
        <a:xfrm>
          <a:off x="0" y="2325090"/>
          <a:ext cx="6261100" cy="9282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DA82CA-27A9-41F1-970F-8A2D7BB7D37F}">
      <dsp:nvSpPr>
        <dsp:cNvPr id="0" name=""/>
        <dsp:cNvSpPr/>
      </dsp:nvSpPr>
      <dsp:spPr>
        <a:xfrm>
          <a:off x="280808" y="2533956"/>
          <a:ext cx="510561" cy="5105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B6B22-A55B-4CFF-9617-6B480FF54109}">
      <dsp:nvSpPr>
        <dsp:cNvPr id="0" name=""/>
        <dsp:cNvSpPr/>
      </dsp:nvSpPr>
      <dsp:spPr>
        <a:xfrm>
          <a:off x="1072178" y="2325090"/>
          <a:ext cx="5188921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What meat is the main course?</a:t>
          </a:r>
          <a:endParaRPr lang="en-US" sz="1900" kern="1200"/>
        </a:p>
      </dsp:txBody>
      <dsp:txXfrm>
        <a:off x="1072178" y="2325090"/>
        <a:ext cx="5188921" cy="928293"/>
      </dsp:txXfrm>
    </dsp:sp>
    <dsp:sp modelId="{989B3B2D-2C6C-4192-B59C-2B6D34369C5B}">
      <dsp:nvSpPr>
        <dsp:cNvPr id="0" name=""/>
        <dsp:cNvSpPr/>
      </dsp:nvSpPr>
      <dsp:spPr>
        <a:xfrm>
          <a:off x="0" y="3485457"/>
          <a:ext cx="6261100" cy="9282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D8045C-EE7E-4CAA-8B50-0DE94C719B8D}">
      <dsp:nvSpPr>
        <dsp:cNvPr id="0" name=""/>
        <dsp:cNvSpPr/>
      </dsp:nvSpPr>
      <dsp:spPr>
        <a:xfrm>
          <a:off x="280808" y="3694323"/>
          <a:ext cx="510561" cy="51056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45C163-FC8C-4702-9152-AD98DDA10D41}">
      <dsp:nvSpPr>
        <dsp:cNvPr id="0" name=""/>
        <dsp:cNvSpPr/>
      </dsp:nvSpPr>
      <dsp:spPr>
        <a:xfrm>
          <a:off x="1072178" y="3485457"/>
          <a:ext cx="5188921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What is offered as dessert?</a:t>
          </a:r>
          <a:endParaRPr lang="en-US" sz="1900" kern="1200"/>
        </a:p>
      </dsp:txBody>
      <dsp:txXfrm>
        <a:off x="1072178" y="3485457"/>
        <a:ext cx="5188921" cy="928293"/>
      </dsp:txXfrm>
    </dsp:sp>
    <dsp:sp modelId="{B8A87AC3-7899-4760-A7C8-3EC2A7633D1A}">
      <dsp:nvSpPr>
        <dsp:cNvPr id="0" name=""/>
        <dsp:cNvSpPr/>
      </dsp:nvSpPr>
      <dsp:spPr>
        <a:xfrm>
          <a:off x="0" y="4645823"/>
          <a:ext cx="6261100" cy="9282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BE30AE-A4EE-499C-8923-C79EDE75B9B6}">
      <dsp:nvSpPr>
        <dsp:cNvPr id="0" name=""/>
        <dsp:cNvSpPr/>
      </dsp:nvSpPr>
      <dsp:spPr>
        <a:xfrm>
          <a:off x="280808" y="4854689"/>
          <a:ext cx="510561" cy="51056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B00AC6-1147-4475-B0FF-681BE53C150B}">
      <dsp:nvSpPr>
        <dsp:cNvPr id="0" name=""/>
        <dsp:cNvSpPr/>
      </dsp:nvSpPr>
      <dsp:spPr>
        <a:xfrm>
          <a:off x="1072178" y="4645823"/>
          <a:ext cx="5188921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What methods of cooking are described?</a:t>
          </a:r>
          <a:endParaRPr lang="en-US" sz="1900" kern="1200"/>
        </a:p>
      </dsp:txBody>
      <dsp:txXfrm>
        <a:off x="1072178" y="4645823"/>
        <a:ext cx="5188921" cy="9282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28780-535D-41E7-800F-7E4BC044B4C9}">
      <dsp:nvSpPr>
        <dsp:cNvPr id="0" name=""/>
        <dsp:cNvSpPr/>
      </dsp:nvSpPr>
      <dsp:spPr>
        <a:xfrm>
          <a:off x="0" y="14"/>
          <a:ext cx="723809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F17576-C7CD-429E-BB59-C34C54671D6D}">
      <dsp:nvSpPr>
        <dsp:cNvPr id="0" name=""/>
        <dsp:cNvSpPr/>
      </dsp:nvSpPr>
      <dsp:spPr>
        <a:xfrm>
          <a:off x="0" y="14"/>
          <a:ext cx="7231024" cy="430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bg1"/>
              </a:solidFill>
            </a:rPr>
            <a:t>coffee – roasted, ground</a:t>
          </a:r>
          <a:r>
            <a:rPr lang="sr-Latn-RS" sz="1600" kern="1200" dirty="0">
              <a:solidFill>
                <a:schemeClr val="bg1"/>
              </a:solidFill>
            </a:rPr>
            <a:t>, freshly-brewed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0" y="14"/>
        <a:ext cx="7231024" cy="430009"/>
      </dsp:txXfrm>
    </dsp:sp>
    <dsp:sp modelId="{288CB186-AF6C-400D-AD68-E3C7C9CEFE1F}">
      <dsp:nvSpPr>
        <dsp:cNvPr id="0" name=""/>
        <dsp:cNvSpPr/>
      </dsp:nvSpPr>
      <dsp:spPr>
        <a:xfrm>
          <a:off x="0" y="430023"/>
          <a:ext cx="723809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B5006D-E85D-452D-BC26-D8EBB9A09376}">
      <dsp:nvSpPr>
        <dsp:cNvPr id="0" name=""/>
        <dsp:cNvSpPr/>
      </dsp:nvSpPr>
      <dsp:spPr>
        <a:xfrm>
          <a:off x="0" y="430023"/>
          <a:ext cx="7231024" cy="430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bg1"/>
              </a:solidFill>
            </a:rPr>
            <a:t>flour – ground</a:t>
          </a:r>
          <a:r>
            <a:rPr lang="sr-Latn-RS" sz="1600" kern="1200" dirty="0">
              <a:solidFill>
                <a:schemeClr val="bg1"/>
              </a:solidFill>
            </a:rPr>
            <a:t>, sifted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0" y="430023"/>
        <a:ext cx="7231024" cy="430009"/>
      </dsp:txXfrm>
    </dsp:sp>
    <dsp:sp modelId="{74993927-6C66-4E32-AC4D-357AFBA0BF6C}">
      <dsp:nvSpPr>
        <dsp:cNvPr id="0" name=""/>
        <dsp:cNvSpPr/>
      </dsp:nvSpPr>
      <dsp:spPr>
        <a:xfrm>
          <a:off x="0" y="860032"/>
          <a:ext cx="723809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AEE8A7-4AD7-495D-B404-09496344852F}">
      <dsp:nvSpPr>
        <dsp:cNvPr id="0" name=""/>
        <dsp:cNvSpPr/>
      </dsp:nvSpPr>
      <dsp:spPr>
        <a:xfrm>
          <a:off x="0" y="860032"/>
          <a:ext cx="7231024" cy="430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solidFill>
                <a:schemeClr val="bg1"/>
              </a:solidFill>
            </a:rPr>
            <a:t>meat – minced, grilled, roasted, boiled, sautéed, braised, stewed, stuffed</a:t>
          </a:r>
          <a:endParaRPr lang="en-US" sz="1600" kern="1200">
            <a:solidFill>
              <a:schemeClr val="bg1"/>
            </a:solidFill>
          </a:endParaRPr>
        </a:p>
      </dsp:txBody>
      <dsp:txXfrm>
        <a:off x="0" y="860032"/>
        <a:ext cx="7231024" cy="430009"/>
      </dsp:txXfrm>
    </dsp:sp>
    <dsp:sp modelId="{9AD4FA49-220D-4F3D-AF60-A77ACDE54632}">
      <dsp:nvSpPr>
        <dsp:cNvPr id="0" name=""/>
        <dsp:cNvSpPr/>
      </dsp:nvSpPr>
      <dsp:spPr>
        <a:xfrm>
          <a:off x="0" y="1290041"/>
          <a:ext cx="7238093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E31579-B880-4F03-A780-90B5F3029B3E}">
      <dsp:nvSpPr>
        <dsp:cNvPr id="0" name=""/>
        <dsp:cNvSpPr/>
      </dsp:nvSpPr>
      <dsp:spPr>
        <a:xfrm>
          <a:off x="0" y="1290041"/>
          <a:ext cx="7238093" cy="45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chemeClr val="bg1"/>
            </a:solidFill>
          </a:endParaRPr>
        </a:p>
      </dsp:txBody>
      <dsp:txXfrm>
        <a:off x="0" y="1290041"/>
        <a:ext cx="7238093" cy="45801"/>
      </dsp:txXfrm>
    </dsp:sp>
    <dsp:sp modelId="{88FCEDCA-0510-4C4E-89BE-36FEB96FCE28}">
      <dsp:nvSpPr>
        <dsp:cNvPr id="0" name=""/>
        <dsp:cNvSpPr/>
      </dsp:nvSpPr>
      <dsp:spPr>
        <a:xfrm>
          <a:off x="0" y="1335843"/>
          <a:ext cx="7238093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1707FD-8FA7-41E7-91D1-B3872D066622}">
      <dsp:nvSpPr>
        <dsp:cNvPr id="0" name=""/>
        <dsp:cNvSpPr/>
      </dsp:nvSpPr>
      <dsp:spPr>
        <a:xfrm>
          <a:off x="0" y="1335843"/>
          <a:ext cx="7231024" cy="430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bg1"/>
              </a:solidFill>
            </a:rPr>
            <a:t>fish – grilled, smoked, boiled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0" y="1335843"/>
        <a:ext cx="7231024" cy="430009"/>
      </dsp:txXfrm>
    </dsp:sp>
    <dsp:sp modelId="{4CCFBA7D-6673-4818-A5F0-3E74EB2DBA9B}">
      <dsp:nvSpPr>
        <dsp:cNvPr id="0" name=""/>
        <dsp:cNvSpPr/>
      </dsp:nvSpPr>
      <dsp:spPr>
        <a:xfrm>
          <a:off x="0" y="1765852"/>
          <a:ext cx="723809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D2B989-6C8A-4CEC-B716-6B8870D0DD1F}">
      <dsp:nvSpPr>
        <dsp:cNvPr id="0" name=""/>
        <dsp:cNvSpPr/>
      </dsp:nvSpPr>
      <dsp:spPr>
        <a:xfrm>
          <a:off x="0" y="1765852"/>
          <a:ext cx="7231024" cy="430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bg1"/>
              </a:solidFill>
            </a:rPr>
            <a:t>ham – smoked, boiled</a:t>
          </a:r>
          <a:r>
            <a:rPr lang="sr-Latn-RS" sz="1600" kern="1200" dirty="0">
              <a:solidFill>
                <a:schemeClr val="bg1"/>
              </a:solidFill>
            </a:rPr>
            <a:t>, honey-glazed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0" y="1765852"/>
        <a:ext cx="7231024" cy="430009"/>
      </dsp:txXfrm>
    </dsp:sp>
    <dsp:sp modelId="{57779E79-AC06-49D1-97C0-A1187EAF762D}">
      <dsp:nvSpPr>
        <dsp:cNvPr id="0" name=""/>
        <dsp:cNvSpPr/>
      </dsp:nvSpPr>
      <dsp:spPr>
        <a:xfrm>
          <a:off x="0" y="2195861"/>
          <a:ext cx="723809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010819-0390-48C2-AB16-6A1B619E1BAD}">
      <dsp:nvSpPr>
        <dsp:cNvPr id="0" name=""/>
        <dsp:cNvSpPr/>
      </dsp:nvSpPr>
      <dsp:spPr>
        <a:xfrm>
          <a:off x="0" y="2195861"/>
          <a:ext cx="7231024" cy="430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bg1"/>
              </a:solidFill>
            </a:rPr>
            <a:t>egg – boiled, poached</a:t>
          </a:r>
          <a:r>
            <a:rPr lang="sr-Latn-RS" sz="1600" kern="1200" dirty="0">
              <a:solidFill>
                <a:schemeClr val="bg1"/>
              </a:solidFill>
            </a:rPr>
            <a:t>, fried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0" y="2195861"/>
        <a:ext cx="7231024" cy="430009"/>
      </dsp:txXfrm>
    </dsp:sp>
    <dsp:sp modelId="{8D1580F2-C427-4C26-93F5-BBD5C198CF3A}">
      <dsp:nvSpPr>
        <dsp:cNvPr id="0" name=""/>
        <dsp:cNvSpPr/>
      </dsp:nvSpPr>
      <dsp:spPr>
        <a:xfrm>
          <a:off x="0" y="2625870"/>
          <a:ext cx="723809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36BB13-CBFF-4AA4-A0C4-9A7D9854C4A1}">
      <dsp:nvSpPr>
        <dsp:cNvPr id="0" name=""/>
        <dsp:cNvSpPr/>
      </dsp:nvSpPr>
      <dsp:spPr>
        <a:xfrm>
          <a:off x="0" y="2625870"/>
          <a:ext cx="7231024" cy="430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bg1"/>
              </a:solidFill>
            </a:rPr>
            <a:t>bread –</a:t>
          </a:r>
          <a:r>
            <a:rPr lang="sr-Latn-RS" sz="1600" kern="1200" dirty="0">
              <a:solidFill>
                <a:schemeClr val="bg1"/>
              </a:solidFill>
            </a:rPr>
            <a:t> freshly-</a:t>
          </a:r>
          <a:r>
            <a:rPr lang="en-GB" sz="1600" kern="1200" dirty="0">
              <a:solidFill>
                <a:schemeClr val="bg1"/>
              </a:solidFill>
            </a:rPr>
            <a:t>baked</a:t>
          </a:r>
          <a:r>
            <a:rPr lang="sr-Latn-RS" sz="1600" kern="1200" dirty="0">
              <a:solidFill>
                <a:schemeClr val="bg1"/>
              </a:solidFill>
            </a:rPr>
            <a:t>, home-made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0" y="2625870"/>
        <a:ext cx="7231024" cy="430009"/>
      </dsp:txXfrm>
    </dsp:sp>
    <dsp:sp modelId="{2656C9DA-4FFE-4E72-B4AD-407CBF8CD23A}">
      <dsp:nvSpPr>
        <dsp:cNvPr id="0" name=""/>
        <dsp:cNvSpPr/>
      </dsp:nvSpPr>
      <dsp:spPr>
        <a:xfrm>
          <a:off x="0" y="3055880"/>
          <a:ext cx="7238093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5E0B84-B993-4E83-A2EC-74AC905D7F40}">
      <dsp:nvSpPr>
        <dsp:cNvPr id="0" name=""/>
        <dsp:cNvSpPr/>
      </dsp:nvSpPr>
      <dsp:spPr>
        <a:xfrm>
          <a:off x="0" y="3055880"/>
          <a:ext cx="7231024" cy="430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bg1"/>
              </a:solidFill>
            </a:rPr>
            <a:t>vegetables – chopped,</a:t>
          </a:r>
          <a:r>
            <a:rPr lang="sr-Latn-RS" sz="1600" kern="1200" dirty="0">
              <a:solidFill>
                <a:schemeClr val="bg1"/>
              </a:solidFill>
            </a:rPr>
            <a:t> diced,</a:t>
          </a:r>
          <a:r>
            <a:rPr lang="en-GB" sz="1600" kern="1200" dirty="0">
              <a:solidFill>
                <a:schemeClr val="bg1"/>
              </a:solidFill>
            </a:rPr>
            <a:t> grilled, boiled, stewed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0" y="3055880"/>
        <a:ext cx="7231024" cy="430009"/>
      </dsp:txXfrm>
    </dsp:sp>
    <dsp:sp modelId="{EC156EAE-8B47-4FB1-A3D1-7A876C384DFA}">
      <dsp:nvSpPr>
        <dsp:cNvPr id="0" name=""/>
        <dsp:cNvSpPr/>
      </dsp:nvSpPr>
      <dsp:spPr>
        <a:xfrm>
          <a:off x="0" y="3485889"/>
          <a:ext cx="7238093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2BDCD1-F420-40DE-9F29-C4087CB1F1EB}">
      <dsp:nvSpPr>
        <dsp:cNvPr id="0" name=""/>
        <dsp:cNvSpPr/>
      </dsp:nvSpPr>
      <dsp:spPr>
        <a:xfrm>
          <a:off x="0" y="3485889"/>
          <a:ext cx="7231024" cy="430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bg1"/>
              </a:solidFill>
            </a:rPr>
            <a:t>potatoes – </a:t>
          </a:r>
          <a:r>
            <a:rPr lang="sr-Latn-RS" sz="1600" kern="1200" dirty="0">
              <a:solidFill>
                <a:schemeClr val="bg1"/>
              </a:solidFill>
            </a:rPr>
            <a:t>oven-</a:t>
          </a:r>
          <a:r>
            <a:rPr lang="en-GB" sz="1600" kern="1200" dirty="0">
              <a:solidFill>
                <a:schemeClr val="bg1"/>
              </a:solidFill>
            </a:rPr>
            <a:t>baked, boiled</a:t>
          </a:r>
          <a:r>
            <a:rPr lang="sr-Latn-RS" sz="1600" kern="1200" dirty="0">
              <a:solidFill>
                <a:schemeClr val="bg1"/>
              </a:solidFill>
            </a:rPr>
            <a:t>, mashed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0" y="3485889"/>
        <a:ext cx="7231024" cy="430009"/>
      </dsp:txXfrm>
    </dsp:sp>
    <dsp:sp modelId="{75161434-893C-4548-96DB-04EDE3F4F817}">
      <dsp:nvSpPr>
        <dsp:cNvPr id="0" name=""/>
        <dsp:cNvSpPr/>
      </dsp:nvSpPr>
      <dsp:spPr>
        <a:xfrm>
          <a:off x="0" y="3915898"/>
          <a:ext cx="723809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A9235E-CD44-4E35-92B8-A61F54CEE07F}">
      <dsp:nvSpPr>
        <dsp:cNvPr id="0" name=""/>
        <dsp:cNvSpPr/>
      </dsp:nvSpPr>
      <dsp:spPr>
        <a:xfrm>
          <a:off x="0" y="3915898"/>
          <a:ext cx="7231024" cy="430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bg1"/>
              </a:solidFill>
            </a:rPr>
            <a:t>onions – sautéed, </a:t>
          </a:r>
          <a:r>
            <a:rPr lang="sr-Latn-RS" sz="1600" kern="1200" dirty="0">
              <a:solidFill>
                <a:schemeClr val="bg1"/>
              </a:solidFill>
            </a:rPr>
            <a:t>finely-</a:t>
          </a:r>
          <a:r>
            <a:rPr lang="en-GB" sz="1600" kern="1200" dirty="0">
              <a:solidFill>
                <a:schemeClr val="bg1"/>
              </a:solidFill>
            </a:rPr>
            <a:t>chopped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0" y="3915898"/>
        <a:ext cx="7231024" cy="430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3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42389-04F1-45BB-8F37-BE976D30B5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DISHES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A2F20D-15B0-4E53-9A33-EDE9C9944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4467781"/>
            <a:ext cx="8144134" cy="1117687"/>
          </a:xfrm>
        </p:spPr>
        <p:txBody>
          <a:bodyPr>
            <a:normAutofit/>
          </a:bodyPr>
          <a:lstStyle/>
          <a:p>
            <a:r>
              <a:rPr lang="en-GB" sz="3200" dirty="0"/>
              <a:t>UNIT 5</a:t>
            </a:r>
          </a:p>
        </p:txBody>
      </p:sp>
    </p:spTree>
    <p:extLst>
      <p:ext uri="{BB962C8B-B14F-4D97-AF65-F5344CB8AC3E}">
        <p14:creationId xmlns:p14="http://schemas.microsoft.com/office/powerpoint/2010/main" val="684733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A21FA-E596-4847-B903-DE19F4E8A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UNIT 5 Description of Dishes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F66096-F69B-44FF-92FD-6614ABA203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8181" y="2642097"/>
            <a:ext cx="7665880" cy="290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92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F80DE4C-0C31-4F4F-BA78-30C6E52FD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99E698-FF9B-4101-95EF-59189E5D0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663CEEF-E862-497E-8B58-D5FC7B598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62DE490-9B76-4FCB-B722-75055E30A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238B29C-0945-4ED7-825C-2662C6957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B07F40-F761-4129-B9C7-F66DB8C7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r>
              <a:rPr lang="en-GB" sz="3400" dirty="0"/>
              <a:t>read the Menu </a:t>
            </a:r>
            <a:br>
              <a:rPr lang="en-GB" sz="3400" dirty="0"/>
            </a:br>
            <a:r>
              <a:rPr lang="en-GB" sz="3400" dirty="0"/>
              <a:t>(p. 183) and answer questions: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E08927-D2A1-42BA-9212-99E1EF0614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4377100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46676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584A3-6EC7-48E0-9EB2-A74111CC7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match (ex. 2, p. 184)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A47BDE-39CC-4639-AED2-7FA2E6DF9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2"/>
            <a:ext cx="4698358" cy="3767899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/>
              <a:t>blazed</a:t>
            </a:r>
          </a:p>
          <a:p>
            <a:r>
              <a:rPr lang="en-GB" sz="2800" dirty="0"/>
              <a:t>garnished</a:t>
            </a:r>
          </a:p>
          <a:p>
            <a:r>
              <a:rPr lang="en-GB" sz="2800" dirty="0"/>
              <a:t>topped</a:t>
            </a:r>
          </a:p>
          <a:p>
            <a:r>
              <a:rPr lang="en-GB" sz="2800" dirty="0"/>
              <a:t>enclosed</a:t>
            </a:r>
          </a:p>
          <a:p>
            <a:r>
              <a:rPr lang="en-GB" sz="2800" dirty="0"/>
              <a:t>cooked</a:t>
            </a:r>
          </a:p>
          <a:p>
            <a:r>
              <a:rPr lang="en-GB" sz="2800" dirty="0"/>
              <a:t>seasoned</a:t>
            </a:r>
          </a:p>
          <a:p>
            <a:r>
              <a:rPr lang="en-GB" sz="2800" dirty="0"/>
              <a:t>coated</a:t>
            </a:r>
          </a:p>
          <a:p>
            <a:r>
              <a:rPr lang="en-GB" sz="2800" dirty="0"/>
              <a:t>poached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D2EB263-FFE5-4EDD-B68D-131F5CFC9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122" y="2336873"/>
            <a:ext cx="5917558" cy="3599316"/>
          </a:xfrm>
        </p:spPr>
        <p:txBody>
          <a:bodyPr>
            <a:noAutofit/>
          </a:bodyPr>
          <a:lstStyle/>
          <a:p>
            <a:r>
              <a:rPr lang="en-GB" sz="2600" dirty="0"/>
              <a:t>with bread crumbs/chocolate sauce</a:t>
            </a:r>
          </a:p>
          <a:p>
            <a:r>
              <a:rPr lang="en-GB" sz="2600" dirty="0"/>
              <a:t>with mushrooms</a:t>
            </a:r>
          </a:p>
          <a:p>
            <a:r>
              <a:rPr lang="en-GB" sz="2600" dirty="0"/>
              <a:t>in red wine</a:t>
            </a:r>
          </a:p>
          <a:p>
            <a:r>
              <a:rPr lang="en-GB" sz="2600" dirty="0"/>
              <a:t>in slices of sponge cake</a:t>
            </a:r>
          </a:p>
          <a:p>
            <a:r>
              <a:rPr lang="en-GB" sz="2600" dirty="0"/>
              <a:t>with fresh herbs</a:t>
            </a:r>
          </a:p>
          <a:p>
            <a:r>
              <a:rPr lang="en-GB" sz="2600" dirty="0"/>
              <a:t>in brandy</a:t>
            </a:r>
          </a:p>
          <a:p>
            <a:r>
              <a:rPr lang="en-GB" sz="2600" dirty="0"/>
              <a:t>in vanilla syrup</a:t>
            </a:r>
          </a:p>
          <a:p>
            <a:r>
              <a:rPr lang="en-GB" sz="2600" dirty="0"/>
              <a:t>with glazed onions</a:t>
            </a:r>
          </a:p>
        </p:txBody>
      </p:sp>
    </p:spTree>
    <p:extLst>
      <p:ext uri="{BB962C8B-B14F-4D97-AF65-F5344CB8AC3E}">
        <p14:creationId xmlns:p14="http://schemas.microsoft.com/office/powerpoint/2010/main" val="1293062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539E3D4-6962-40AB-8B73-E9DD5692F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90E84B-32AB-4B93-B2A7-C660A2894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E7C53B3-E639-4BE7-9C53-AAF6DF686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D7F1D5-2F5D-4F06-91C2-5616C9AD5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E584A3-6EC7-48E0-9EB2-A74111CC7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GB" sz="3200" dirty="0"/>
              <a:t>match (ex. 2, p. 184)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A0F9C00-759D-439B-962A-EA32D6076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A47BDE-39CC-4639-AED2-7FA2E6DF9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89" y="2336872"/>
            <a:ext cx="4228122" cy="4373893"/>
          </a:xfrm>
        </p:spPr>
        <p:txBody>
          <a:bodyPr>
            <a:normAutofit/>
          </a:bodyPr>
          <a:lstStyle/>
          <a:p>
            <a:r>
              <a:rPr lang="en-GB" sz="2200" dirty="0"/>
              <a:t>blazed in brandy</a:t>
            </a:r>
          </a:p>
          <a:p>
            <a:r>
              <a:rPr lang="en-GB" sz="2200" dirty="0"/>
              <a:t>garnished with glazed onions</a:t>
            </a:r>
          </a:p>
          <a:p>
            <a:r>
              <a:rPr lang="en-GB" sz="2200" dirty="0"/>
              <a:t>topped with mushrooms</a:t>
            </a:r>
          </a:p>
          <a:p>
            <a:r>
              <a:rPr lang="en-GB" sz="2200" dirty="0"/>
              <a:t>enclosed in slices of sponge cake</a:t>
            </a:r>
          </a:p>
          <a:p>
            <a:r>
              <a:rPr lang="en-GB" sz="2200" dirty="0"/>
              <a:t>cooked in vanilla syrup</a:t>
            </a:r>
          </a:p>
          <a:p>
            <a:r>
              <a:rPr lang="en-GB" sz="2200" dirty="0"/>
              <a:t>seasoned with fresh herbs</a:t>
            </a:r>
          </a:p>
          <a:p>
            <a:r>
              <a:rPr lang="en-GB" sz="2200" dirty="0"/>
              <a:t>coated with bread crumbs/chocolate sauce</a:t>
            </a:r>
          </a:p>
          <a:p>
            <a:r>
              <a:rPr lang="en-GB" sz="2200" dirty="0"/>
              <a:t>poached in red wine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F250D3-9C9C-4720-9214-2FD5812AF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090" y="1080971"/>
            <a:ext cx="6269479" cy="4696057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8225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7E0C3-047B-405D-8B57-C2FA1CBC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odd one out (ex. 4, p. 185)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B29CD-3328-493D-9FE7-2366F821D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mango, avocado, pear, hazelnut</a:t>
            </a:r>
          </a:p>
          <a:p>
            <a:r>
              <a:rPr lang="en-GB" sz="3200" dirty="0"/>
              <a:t>leek, basil, pepper, asparagus, garlic</a:t>
            </a:r>
          </a:p>
          <a:p>
            <a:r>
              <a:rPr lang="en-GB" sz="3200" dirty="0"/>
              <a:t>veal, beef, calf</a:t>
            </a:r>
            <a:r>
              <a:rPr lang="sr-Latn-RS" sz="3200" dirty="0"/>
              <a:t>,</a:t>
            </a:r>
            <a:r>
              <a:rPr lang="en-GB" sz="3200" dirty="0"/>
              <a:t> pork</a:t>
            </a:r>
          </a:p>
          <a:p>
            <a:r>
              <a:rPr lang="en-GB" sz="3200" dirty="0"/>
              <a:t>prawn, shrimp, lobster, squid</a:t>
            </a:r>
          </a:p>
        </p:txBody>
      </p:sp>
    </p:spTree>
    <p:extLst>
      <p:ext uri="{BB962C8B-B14F-4D97-AF65-F5344CB8AC3E}">
        <p14:creationId xmlns:p14="http://schemas.microsoft.com/office/powerpoint/2010/main" val="1179716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7E0C3-047B-405D-8B57-C2FA1CBC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odd one out (ex. 4, p. 185)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B29CD-3328-493D-9FE7-2366F821D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mango, avocado, pear, </a:t>
            </a:r>
            <a:r>
              <a:rPr lang="en-GB" sz="3200" strike="sngStrike" dirty="0"/>
              <a:t>hazelnut</a:t>
            </a:r>
            <a:r>
              <a:rPr lang="sr-Latn-RS" sz="3200" strike="sngStrike" dirty="0"/>
              <a:t> </a:t>
            </a:r>
            <a:endParaRPr lang="en-GB" sz="3200" strike="sngStrike" dirty="0"/>
          </a:p>
          <a:p>
            <a:r>
              <a:rPr lang="en-GB" sz="3200" dirty="0"/>
              <a:t>leek, basil, </a:t>
            </a:r>
            <a:r>
              <a:rPr lang="en-GB" sz="3200" strike="sngStrike" dirty="0"/>
              <a:t>pepper</a:t>
            </a:r>
            <a:r>
              <a:rPr lang="en-GB" sz="3200" dirty="0"/>
              <a:t>, asparagus, garlic</a:t>
            </a:r>
          </a:p>
          <a:p>
            <a:r>
              <a:rPr lang="en-GB" sz="3200" dirty="0"/>
              <a:t>veal, beef, </a:t>
            </a:r>
            <a:r>
              <a:rPr lang="en-GB" sz="3200" strike="sngStrike" dirty="0"/>
              <a:t>calf</a:t>
            </a:r>
            <a:r>
              <a:rPr lang="en-GB" sz="3200" dirty="0"/>
              <a:t>, pork</a:t>
            </a:r>
            <a:r>
              <a:rPr lang="sr-Latn-RS" sz="3200" dirty="0"/>
              <a:t> (animal, not meat)</a:t>
            </a:r>
            <a:endParaRPr lang="en-GB" sz="3200" dirty="0"/>
          </a:p>
          <a:p>
            <a:r>
              <a:rPr lang="en-GB" sz="3200" dirty="0"/>
              <a:t>prawn, shrimp, lobster, </a:t>
            </a:r>
            <a:r>
              <a:rPr lang="en-GB" sz="3200" strike="sngStrike" dirty="0"/>
              <a:t>squid</a:t>
            </a:r>
            <a:r>
              <a:rPr lang="sr-Latn-RS" sz="3200" dirty="0"/>
              <a:t> (no shell)</a:t>
            </a:r>
            <a:endParaRPr lang="en-GB" sz="3200" strike="sngStrike" dirty="0"/>
          </a:p>
        </p:txBody>
      </p:sp>
    </p:spTree>
    <p:extLst>
      <p:ext uri="{BB962C8B-B14F-4D97-AF65-F5344CB8AC3E}">
        <p14:creationId xmlns:p14="http://schemas.microsoft.com/office/powerpoint/2010/main" val="3610452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0C2E4-32D6-4CF4-9410-B76020F16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make adjectives by adding –Y to nouns (ex. 5)</a:t>
            </a:r>
            <a:br>
              <a:rPr lang="en-GB" dirty="0"/>
            </a:br>
            <a:r>
              <a:rPr lang="en-GB" dirty="0"/>
              <a:t>nut – nutty/taste – tasty/pepper – peppery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0113B-DACB-4960-85C6-991366294C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600" dirty="0"/>
              <a:t>spice</a:t>
            </a:r>
          </a:p>
          <a:p>
            <a:r>
              <a:rPr lang="en-GB" sz="2600" dirty="0"/>
              <a:t>herb</a:t>
            </a:r>
          </a:p>
          <a:p>
            <a:r>
              <a:rPr lang="en-GB" sz="2600" dirty="0"/>
              <a:t>cheese</a:t>
            </a:r>
          </a:p>
          <a:p>
            <a:r>
              <a:rPr lang="en-GB" sz="2600" dirty="0"/>
              <a:t>cream</a:t>
            </a:r>
          </a:p>
          <a:p>
            <a:r>
              <a:rPr lang="en-GB" sz="2600" dirty="0"/>
              <a:t>fruit</a:t>
            </a:r>
          </a:p>
          <a:p>
            <a:r>
              <a:rPr lang="en-GB" sz="2600" dirty="0"/>
              <a:t>salt</a:t>
            </a:r>
          </a:p>
          <a:p>
            <a:r>
              <a:rPr lang="en-GB" sz="2600" dirty="0"/>
              <a:t>sugar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EFF2E-70E3-44A7-A503-C448D21B5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4108172"/>
          </a:xfrm>
        </p:spPr>
        <p:txBody>
          <a:bodyPr>
            <a:normAutofit/>
          </a:bodyPr>
          <a:lstStyle/>
          <a:p>
            <a:r>
              <a:rPr lang="en-GB" sz="2600" dirty="0"/>
              <a:t>fish</a:t>
            </a:r>
          </a:p>
          <a:p>
            <a:r>
              <a:rPr lang="en-GB" sz="2600" dirty="0"/>
              <a:t>meat</a:t>
            </a:r>
          </a:p>
          <a:p>
            <a:r>
              <a:rPr lang="en-GB" sz="2600" dirty="0"/>
              <a:t>fat</a:t>
            </a:r>
          </a:p>
          <a:p>
            <a:r>
              <a:rPr lang="en-GB" sz="2600" dirty="0"/>
              <a:t>milk</a:t>
            </a:r>
          </a:p>
          <a:p>
            <a:r>
              <a:rPr lang="en-GB" sz="2600" dirty="0"/>
              <a:t>butter</a:t>
            </a:r>
          </a:p>
          <a:p>
            <a:r>
              <a:rPr lang="en-GB" sz="2600" dirty="0"/>
              <a:t>garlic</a:t>
            </a:r>
          </a:p>
          <a:p>
            <a:r>
              <a:rPr lang="en-GB" sz="2600" dirty="0"/>
              <a:t>lemon</a:t>
            </a:r>
          </a:p>
          <a:p>
            <a:endParaRPr lang="en-GB" sz="2400" b="1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860421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0C2E4-32D6-4CF4-9410-B76020F16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make adjectives by adding –Y to nouns (ex. 5)</a:t>
            </a:r>
            <a:br>
              <a:rPr lang="en-GB" dirty="0"/>
            </a:br>
            <a:r>
              <a:rPr lang="en-GB" dirty="0"/>
              <a:t>nut – nutty/taste – tasty/pepper – peppery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0113B-DACB-4960-85C6-991366294C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600" b="1" dirty="0"/>
              <a:t>spice – spicy</a:t>
            </a:r>
          </a:p>
          <a:p>
            <a:r>
              <a:rPr lang="en-GB" sz="2600" b="1" dirty="0"/>
              <a:t>herb - herby</a:t>
            </a:r>
          </a:p>
          <a:p>
            <a:r>
              <a:rPr lang="en-GB" sz="2600" b="1" dirty="0"/>
              <a:t>cheese - cheesy</a:t>
            </a:r>
          </a:p>
          <a:p>
            <a:r>
              <a:rPr lang="en-GB" sz="2600" b="1" dirty="0"/>
              <a:t>cream - creamy</a:t>
            </a:r>
          </a:p>
          <a:p>
            <a:r>
              <a:rPr lang="en-GB" sz="2600" b="1" dirty="0"/>
              <a:t>fruit – fruity</a:t>
            </a:r>
          </a:p>
          <a:p>
            <a:r>
              <a:rPr lang="en-GB" sz="2600" b="1" dirty="0"/>
              <a:t>salt – salty</a:t>
            </a:r>
          </a:p>
          <a:p>
            <a:r>
              <a:rPr lang="en-GB" sz="2600" b="1" dirty="0"/>
              <a:t>sugar - sugary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EFF2E-70E3-44A7-A503-C448D21B5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4108172"/>
          </a:xfrm>
        </p:spPr>
        <p:txBody>
          <a:bodyPr>
            <a:normAutofit/>
          </a:bodyPr>
          <a:lstStyle/>
          <a:p>
            <a:r>
              <a:rPr lang="en-GB" sz="2600" b="1" dirty="0"/>
              <a:t>fish - fishy</a:t>
            </a:r>
          </a:p>
          <a:p>
            <a:r>
              <a:rPr lang="en-GB" sz="2600" b="1" dirty="0"/>
              <a:t>meat – meaty</a:t>
            </a:r>
          </a:p>
          <a:p>
            <a:r>
              <a:rPr lang="en-GB" sz="2600" b="1" dirty="0"/>
              <a:t>fat - fatty</a:t>
            </a:r>
          </a:p>
          <a:p>
            <a:r>
              <a:rPr lang="en-GB" sz="2600" b="1" dirty="0"/>
              <a:t>milk - milky</a:t>
            </a:r>
          </a:p>
          <a:p>
            <a:r>
              <a:rPr lang="en-GB" sz="2600" b="1" dirty="0"/>
              <a:t>butter -buttery</a:t>
            </a:r>
          </a:p>
          <a:p>
            <a:r>
              <a:rPr lang="en-GB" sz="2600" b="1" dirty="0"/>
              <a:t>garlic – garlicky</a:t>
            </a:r>
          </a:p>
          <a:p>
            <a:r>
              <a:rPr lang="en-GB" sz="2600" b="1" dirty="0"/>
              <a:t>lemon - lemony</a:t>
            </a:r>
          </a:p>
          <a:p>
            <a:endParaRPr lang="en-GB" sz="2600" b="1" dirty="0"/>
          </a:p>
          <a:p>
            <a:endParaRPr lang="en-GB" sz="2400" b="1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16933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71A14-6BA5-4941-A0EF-366EAA30A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some of the adjectives to complete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BE0D69-3A70-4BD5-9A80-D3953E921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The salad dressing is nice and …</a:t>
            </a:r>
          </a:p>
          <a:p>
            <a:r>
              <a:rPr lang="en-GB" sz="2800" dirty="0"/>
              <a:t>The wine has a delicious … bouquet.</a:t>
            </a:r>
          </a:p>
          <a:p>
            <a:r>
              <a:rPr lang="en-GB" sz="2800" dirty="0"/>
              <a:t>This bacon is too …</a:t>
            </a:r>
          </a:p>
          <a:p>
            <a:r>
              <a:rPr lang="en-GB" sz="2800" dirty="0"/>
              <a:t>The chocolate mousse is smooth and …</a:t>
            </a:r>
          </a:p>
          <a:p>
            <a:r>
              <a:rPr lang="en-GB" sz="2800" dirty="0"/>
              <a:t>This sauce is very …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37101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71A14-6BA5-4941-A0EF-366EAA30A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some of the adjectives to complete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BE0D69-3A70-4BD5-9A80-D3953E921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The salad dressing is nice and herby.</a:t>
            </a:r>
          </a:p>
          <a:p>
            <a:r>
              <a:rPr lang="en-GB" sz="2800" dirty="0"/>
              <a:t>The wine has a delicious fruity/nutty bouquet.</a:t>
            </a:r>
          </a:p>
          <a:p>
            <a:r>
              <a:rPr lang="en-GB" sz="2800" dirty="0"/>
              <a:t>This bacon is too salty/fatty.</a:t>
            </a:r>
          </a:p>
          <a:p>
            <a:r>
              <a:rPr lang="en-GB" sz="2800" dirty="0"/>
              <a:t>The chocolate mousse is smooth and creamy.</a:t>
            </a:r>
          </a:p>
          <a:p>
            <a:r>
              <a:rPr lang="en-GB" sz="2800" dirty="0"/>
              <a:t>This sauce is very buttery/lemony/garlicky.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44601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61A3-DFA1-401F-808A-7891DF942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REVISION</a:t>
            </a:r>
            <a:br>
              <a:rPr lang="en-GB" dirty="0"/>
            </a:br>
            <a:r>
              <a:rPr lang="en-GB" dirty="0"/>
              <a:t>Parts of Meals – course /</a:t>
            </a:r>
            <a:r>
              <a:rPr lang="en-GB" dirty="0" err="1"/>
              <a:t>ko:rs</a:t>
            </a:r>
            <a:r>
              <a:rPr lang="en-GB" dirty="0"/>
              <a:t>/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E687D-149E-4040-9B06-FB04574C60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first/second course</a:t>
            </a:r>
          </a:p>
          <a:p>
            <a:r>
              <a:rPr lang="en-GB" sz="3200" dirty="0"/>
              <a:t>main course</a:t>
            </a:r>
          </a:p>
          <a:p>
            <a:r>
              <a:rPr lang="en-GB" sz="3200" dirty="0"/>
              <a:t>fish/meat course</a:t>
            </a:r>
          </a:p>
          <a:p>
            <a:r>
              <a:rPr lang="en-GB" sz="3200" dirty="0"/>
              <a:t>three-course meal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4ABD40-4CF6-42F5-8748-8CBAE1024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122" y="2336872"/>
            <a:ext cx="6411065" cy="3990185"/>
          </a:xfrm>
        </p:spPr>
        <p:txBody>
          <a:bodyPr>
            <a:normAutofit/>
          </a:bodyPr>
          <a:lstStyle/>
          <a:p>
            <a:r>
              <a:rPr lang="en-GB" sz="3200" dirty="0"/>
              <a:t>hors d’oeuvre/starter/appetizer</a:t>
            </a:r>
          </a:p>
          <a:p>
            <a:r>
              <a:rPr lang="en-GB" sz="3200" dirty="0"/>
              <a:t>entrée/main (course)</a:t>
            </a:r>
          </a:p>
          <a:p>
            <a:r>
              <a:rPr lang="en-GB" sz="3200" dirty="0"/>
              <a:t>soup, salad</a:t>
            </a:r>
          </a:p>
          <a:p>
            <a:r>
              <a:rPr lang="en-GB" sz="3200" dirty="0"/>
              <a:t>dessert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2519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FB72E-3C1E-4061-8462-56864E6B5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53228"/>
            <a:ext cx="10290874" cy="1080938"/>
          </a:xfrm>
        </p:spPr>
        <p:txBody>
          <a:bodyPr>
            <a:normAutofit/>
          </a:bodyPr>
          <a:lstStyle/>
          <a:p>
            <a:r>
              <a:rPr lang="en-GB" dirty="0"/>
              <a:t>describing dishes – past participle (verb + ED) </a:t>
            </a:r>
            <a:br>
              <a:rPr lang="en-GB" dirty="0"/>
            </a:br>
            <a:r>
              <a:rPr lang="en-GB" dirty="0"/>
              <a:t>p. 186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AAE9B-AC4F-44E1-B269-A47849169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7672" y="2336873"/>
            <a:ext cx="6516509" cy="3599316"/>
          </a:xfrm>
        </p:spPr>
        <p:txBody>
          <a:bodyPr>
            <a:normAutofit/>
          </a:bodyPr>
          <a:lstStyle/>
          <a:p>
            <a:r>
              <a:rPr lang="en-GB" sz="2600" b="1" dirty="0"/>
              <a:t>Potatoes SEASONED </a:t>
            </a:r>
            <a:r>
              <a:rPr lang="en-GB" sz="2600" dirty="0"/>
              <a:t>with fresh herbs.</a:t>
            </a:r>
          </a:p>
          <a:p>
            <a:r>
              <a:rPr lang="en-GB" sz="2600" b="1" dirty="0"/>
              <a:t>Vegetables SERVED </a:t>
            </a:r>
            <a:r>
              <a:rPr lang="en-GB" sz="2600" dirty="0"/>
              <a:t>with a tasty dip.</a:t>
            </a:r>
          </a:p>
          <a:p>
            <a:r>
              <a:rPr lang="en-GB" sz="2600" b="1" dirty="0"/>
              <a:t>Beef COOKED </a:t>
            </a:r>
            <a:r>
              <a:rPr lang="en-GB" sz="2600" dirty="0"/>
              <a:t>in cream.</a:t>
            </a:r>
          </a:p>
          <a:p>
            <a:endParaRPr lang="en-GB" sz="2600" dirty="0"/>
          </a:p>
          <a:p>
            <a:r>
              <a:rPr lang="en-GB" sz="2600" b="1" dirty="0"/>
              <a:t>COOKED beef</a:t>
            </a:r>
          </a:p>
          <a:p>
            <a:r>
              <a:rPr lang="en-GB" sz="2600" b="1" dirty="0"/>
              <a:t>BOILED potatoes</a:t>
            </a:r>
          </a:p>
          <a:p>
            <a:r>
              <a:rPr lang="en-GB" sz="2600" b="1" dirty="0"/>
              <a:t>GRILLED vegetables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861568-4863-458B-AA5C-8AFBD304BE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34" r="23862" b="-2"/>
          <a:stretch/>
        </p:blipFill>
        <p:spPr>
          <a:xfrm>
            <a:off x="794325" y="2336872"/>
            <a:ext cx="2692907" cy="359878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2872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A5D9E-D9B2-4E97-9D30-FDEFABB9C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describing dishes – past participle (verb + ED) </a:t>
            </a:r>
            <a:br>
              <a:rPr lang="en-GB" dirty="0"/>
            </a:br>
            <a:r>
              <a:rPr lang="en-GB" dirty="0"/>
              <a:t>ex. 6, p. 186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D3B18-3F1A-40AC-B3E9-DE1BA33768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5974" y="2336873"/>
            <a:ext cx="5142704" cy="3599316"/>
          </a:xfrm>
        </p:spPr>
        <p:txBody>
          <a:bodyPr>
            <a:noAutofit/>
          </a:bodyPr>
          <a:lstStyle/>
          <a:p>
            <a:r>
              <a:rPr lang="en-GB" sz="2800" dirty="0"/>
              <a:t>to poach eggs</a:t>
            </a:r>
          </a:p>
          <a:p>
            <a:r>
              <a:rPr lang="en-GB" sz="2800" dirty="0"/>
              <a:t>to mince meat</a:t>
            </a:r>
          </a:p>
          <a:p>
            <a:r>
              <a:rPr lang="en-GB" sz="2800" dirty="0"/>
              <a:t>to mash potatoes</a:t>
            </a:r>
          </a:p>
          <a:p>
            <a:r>
              <a:rPr lang="en-GB" sz="2800" dirty="0"/>
              <a:t>to grate cheese </a:t>
            </a:r>
          </a:p>
          <a:p>
            <a:r>
              <a:rPr lang="en-GB" sz="2800" dirty="0"/>
              <a:t>to whip cream</a:t>
            </a:r>
            <a:endParaRPr lang="en-GB" sz="2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8FF006-5CD3-4935-B080-6982B73B7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122" y="2336873"/>
            <a:ext cx="5378678" cy="3599316"/>
          </a:xfrm>
        </p:spPr>
        <p:txBody>
          <a:bodyPr>
            <a:normAutofit/>
          </a:bodyPr>
          <a:lstStyle/>
          <a:p>
            <a:r>
              <a:rPr lang="en-GB" sz="2800" dirty="0"/>
              <a:t>to bake beans</a:t>
            </a:r>
          </a:p>
          <a:p>
            <a:r>
              <a:rPr lang="en-GB" sz="2800" dirty="0"/>
              <a:t>to fry fish</a:t>
            </a:r>
          </a:p>
          <a:p>
            <a:r>
              <a:rPr lang="en-GB" sz="2800" dirty="0"/>
              <a:t>to salt nuts</a:t>
            </a:r>
          </a:p>
          <a:p>
            <a:r>
              <a:rPr lang="en-GB" sz="2800" dirty="0"/>
              <a:t>to stew fruit</a:t>
            </a:r>
          </a:p>
          <a:p>
            <a:r>
              <a:rPr lang="en-GB" sz="2800" dirty="0"/>
              <a:t>to stuff turkey</a:t>
            </a:r>
          </a:p>
        </p:txBody>
      </p:sp>
    </p:spTree>
    <p:extLst>
      <p:ext uri="{BB962C8B-B14F-4D97-AF65-F5344CB8AC3E}">
        <p14:creationId xmlns:p14="http://schemas.microsoft.com/office/powerpoint/2010/main" val="967743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A5D9E-D9B2-4E97-9D30-FDEFABB9C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describing dishes – past participle (verb + ED) </a:t>
            </a:r>
            <a:br>
              <a:rPr lang="en-GB" dirty="0"/>
            </a:br>
            <a:r>
              <a:rPr lang="en-GB" dirty="0"/>
              <a:t>ex. 6, p. 186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D3B18-3F1A-40AC-B3E9-DE1BA33768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993405"/>
            <a:ext cx="5378678" cy="3942784"/>
          </a:xfrm>
        </p:spPr>
        <p:txBody>
          <a:bodyPr>
            <a:noAutofit/>
          </a:bodyPr>
          <a:lstStyle/>
          <a:p>
            <a:r>
              <a:rPr lang="en-GB" sz="2600" dirty="0"/>
              <a:t>to poach eggs – poached eggs</a:t>
            </a:r>
          </a:p>
          <a:p>
            <a:r>
              <a:rPr lang="en-GB" sz="2600" dirty="0"/>
              <a:t>to mince meat – minced meat</a:t>
            </a:r>
          </a:p>
          <a:p>
            <a:r>
              <a:rPr lang="en-GB" sz="2600" dirty="0"/>
              <a:t>to mash potatoes – mashed potatoes </a:t>
            </a:r>
          </a:p>
          <a:p>
            <a:r>
              <a:rPr lang="en-GB" sz="2600" dirty="0"/>
              <a:t>to grate cheese – grated cheese</a:t>
            </a:r>
          </a:p>
          <a:p>
            <a:r>
              <a:rPr lang="en-GB" sz="2600" dirty="0"/>
              <a:t>to whip cream – whipped cream</a:t>
            </a:r>
          </a:p>
          <a:p>
            <a:endParaRPr lang="en-GB" sz="2200" dirty="0"/>
          </a:p>
        </p:txBody>
      </p:sp>
      <p:pic>
        <p:nvPicPr>
          <p:cNvPr id="1026" name="Picture 2" descr="Image result for – poached eggs">
            <a:extLst>
              <a:ext uri="{FF2B5EF4-FFF2-40B4-BE49-F238E27FC236}">
                <a16:creationId xmlns:a16="http://schemas.microsoft.com/office/drawing/2014/main" id="{CCBFC351-C22C-40F2-A527-04062317DAD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761" y="199340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E7EBB5-86A8-4570-A526-F2A150CE5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886" y="1993405"/>
            <a:ext cx="2143125" cy="214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0D406D-E922-48EE-BD0B-C8374F7FA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1804" y="4112868"/>
            <a:ext cx="2772378" cy="19286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CB2D7E-F58A-4303-A3A6-6158D642D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3733" y="4112869"/>
            <a:ext cx="1918268" cy="19286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A6E689-8A29-45C5-B7C9-A382BB84D7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1028" y="4136530"/>
            <a:ext cx="239077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06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A5D9E-D9B2-4E97-9D30-FDEFABB9C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describing dishes – past participle (verb + ED) </a:t>
            </a:r>
            <a:br>
              <a:rPr lang="en-GB" dirty="0"/>
            </a:br>
            <a:r>
              <a:rPr lang="en-GB" dirty="0"/>
              <a:t>ex. 6, p. 186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D3B18-3F1A-40AC-B3E9-DE1BA33768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5974" y="2336873"/>
            <a:ext cx="5142704" cy="3599316"/>
          </a:xfrm>
        </p:spPr>
        <p:txBody>
          <a:bodyPr>
            <a:noAutofit/>
          </a:bodyPr>
          <a:lstStyle/>
          <a:p>
            <a:r>
              <a:rPr lang="en-GB" sz="2600" dirty="0"/>
              <a:t>to bake beans – baked beans</a:t>
            </a:r>
          </a:p>
          <a:p>
            <a:r>
              <a:rPr lang="en-GB" sz="2600" dirty="0"/>
              <a:t>to fry fish – fried fish</a:t>
            </a:r>
          </a:p>
          <a:p>
            <a:r>
              <a:rPr lang="en-GB" sz="2600" dirty="0"/>
              <a:t>to salt nuts – salted nuts</a:t>
            </a:r>
          </a:p>
          <a:p>
            <a:r>
              <a:rPr lang="en-GB" sz="2600" dirty="0"/>
              <a:t>to stew fruit – stewed fruit</a:t>
            </a:r>
          </a:p>
          <a:p>
            <a:r>
              <a:rPr lang="en-GB" sz="2600" dirty="0"/>
              <a:t>to stuff turkey – stuffed turkey</a:t>
            </a:r>
          </a:p>
          <a:p>
            <a:endParaRPr lang="en-GB" sz="2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05B9A9-774B-4CFF-AFC7-6F9333FBC5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06976" y="1988868"/>
            <a:ext cx="2457450" cy="1857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E3DE06-E7EF-45F5-9AF1-0E0D55D45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4425" y="1988868"/>
            <a:ext cx="2801287" cy="1857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68072A-D895-4B08-B5FC-DC428E99D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850" y="4418331"/>
            <a:ext cx="2838450" cy="1609725"/>
          </a:xfrm>
          <a:prstGeom prst="rect">
            <a:avLst/>
          </a:prstGeom>
          <a:scene3d>
            <a:camera prst="orthographicFront">
              <a:rot lat="0" lon="20999997" rev="16200000"/>
            </a:camera>
            <a:lightRig rig="threePt" dir="t"/>
          </a:scene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24EE7A-1052-4701-ABB3-9DEFBAB8BD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250" y="3846243"/>
            <a:ext cx="2619375" cy="19793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A70820-7F17-4A16-8BA9-CBEE3584FA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2625" y="3836717"/>
            <a:ext cx="2619375" cy="198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98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46427-639A-41D2-BBCE-EE0CBEE36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describing dishes – past participle (verb + ED)</a:t>
            </a:r>
            <a:r>
              <a:rPr lang="sr-Latn-RS" dirty="0"/>
              <a:t> combined with other words </a:t>
            </a:r>
            <a:r>
              <a:rPr lang="en-GB" dirty="0"/>
              <a:t>pp. 186-187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B0449-4FD6-4C0A-82E6-741901600C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fried in a pan – PAN-FRIED</a:t>
            </a:r>
          </a:p>
          <a:p>
            <a:r>
              <a:rPr lang="en-GB" sz="2800" dirty="0"/>
              <a:t>soaked with brandy – BRANDY-SOAKED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827216-D584-4A6B-9089-7C8AACC55D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FRESHLY-GROUND COFFEE</a:t>
            </a:r>
          </a:p>
          <a:p>
            <a:r>
              <a:rPr lang="en-GB" sz="2800" dirty="0"/>
              <a:t>FINELY-CHOPPED ONIONS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50FF5F-F7DD-482A-A27A-8348D4F1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456" y="3897839"/>
            <a:ext cx="2247900" cy="2038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8179EC-8468-4D4E-99FF-32AA5A8FB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897839"/>
            <a:ext cx="3002471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55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1545F-0D0B-4420-B1E6-8C972F3E7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make adjectives for underlined nouns</a:t>
            </a:r>
            <a:br>
              <a:rPr lang="en-GB" dirty="0"/>
            </a:br>
            <a:r>
              <a:rPr lang="en-GB" dirty="0"/>
              <a:t>ex. 8, p. 188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2A0E3-105A-4FA3-80DC-6ED80594B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19" y="2336873"/>
            <a:ext cx="5823719" cy="3599316"/>
          </a:xfrm>
        </p:spPr>
        <p:txBody>
          <a:bodyPr>
            <a:noAutofit/>
          </a:bodyPr>
          <a:lstStyle/>
          <a:p>
            <a:r>
              <a:rPr lang="en-GB" sz="2600" dirty="0"/>
              <a:t>to flavour </a:t>
            </a:r>
            <a:r>
              <a:rPr lang="en-GB" sz="2600" u="sng" dirty="0"/>
              <a:t>pastry</a:t>
            </a:r>
            <a:r>
              <a:rPr lang="en-GB" sz="2600" dirty="0"/>
              <a:t> with orange</a:t>
            </a:r>
          </a:p>
          <a:p>
            <a:r>
              <a:rPr lang="en-GB" sz="2600" dirty="0"/>
              <a:t>to make </a:t>
            </a:r>
            <a:r>
              <a:rPr lang="en-GB" sz="2600" u="sng" dirty="0"/>
              <a:t>pate</a:t>
            </a:r>
            <a:r>
              <a:rPr lang="en-GB" sz="2600" dirty="0"/>
              <a:t> at home</a:t>
            </a:r>
          </a:p>
          <a:p>
            <a:r>
              <a:rPr lang="en-GB" sz="2600" dirty="0"/>
              <a:t>to bake </a:t>
            </a:r>
            <a:r>
              <a:rPr lang="en-GB" sz="2600" u="sng" dirty="0"/>
              <a:t>peppers</a:t>
            </a:r>
            <a:r>
              <a:rPr lang="en-GB" sz="2600" dirty="0"/>
              <a:t> in oven</a:t>
            </a:r>
          </a:p>
          <a:p>
            <a:r>
              <a:rPr lang="en-GB" sz="2600" dirty="0"/>
              <a:t>to perfume </a:t>
            </a:r>
            <a:r>
              <a:rPr lang="en-GB" sz="2600" u="sng" dirty="0"/>
              <a:t>snails</a:t>
            </a:r>
            <a:r>
              <a:rPr lang="en-GB" sz="2600" dirty="0"/>
              <a:t> with garlic</a:t>
            </a:r>
          </a:p>
          <a:p>
            <a:r>
              <a:rPr lang="en-GB" sz="2600" dirty="0"/>
              <a:t>to toss </a:t>
            </a:r>
            <a:r>
              <a:rPr lang="en-GB" sz="2600" u="sng" dirty="0"/>
              <a:t>vegetables</a:t>
            </a:r>
            <a:r>
              <a:rPr lang="en-GB" sz="2600" dirty="0"/>
              <a:t> in butter</a:t>
            </a:r>
          </a:p>
          <a:p>
            <a:r>
              <a:rPr lang="en-GB" sz="2600" dirty="0"/>
              <a:t>to bake fresh </a:t>
            </a:r>
            <a:r>
              <a:rPr lang="en-GB" sz="2600" u="sng" dirty="0"/>
              <a:t>bread</a:t>
            </a:r>
          </a:p>
          <a:p>
            <a:r>
              <a:rPr lang="en-GB" sz="2600" dirty="0"/>
              <a:t>to squeeze fresh </a:t>
            </a:r>
            <a:r>
              <a:rPr lang="en-GB" sz="2600" u="sng" dirty="0"/>
              <a:t>juice</a:t>
            </a:r>
          </a:p>
          <a:p>
            <a:endParaRPr lang="en-GB" sz="2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84270A-13CC-4210-9402-B67F7211C5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490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BD87452-FC4F-4BDC-ADC8-4CB118A2A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1CB1A8-848E-4163-B923-E8E45A875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1A8FA8-12B4-4DAC-9916-EDE743447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5F607A8-3DC2-493D-84D1-FCC004555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76774C-5A0F-479C-9E8B-557A2F643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BF14377-6FC0-404E-92F8-933A3195A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1" name="Rectangle 20">
              <a:extLst>
                <a:ext uri="{FF2B5EF4-FFF2-40B4-BE49-F238E27FC236}">
                  <a16:creationId xmlns:a16="http://schemas.microsoft.com/office/drawing/2014/main" id="{BD2F1802-FBE2-409F-A252-19877C1CC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851C3AA-2DB7-4682-A620-DEEB40ED5C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2A0E3-105A-4FA3-80DC-6ED80594B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2" y="2336873"/>
            <a:ext cx="5041628" cy="35993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600" dirty="0"/>
              <a:t>orange-</a:t>
            </a:r>
            <a:r>
              <a:rPr lang="en-US" sz="2600" dirty="0" err="1"/>
              <a:t>flavoured</a:t>
            </a:r>
            <a:r>
              <a:rPr lang="en-US" sz="2600" dirty="0"/>
              <a:t> </a:t>
            </a:r>
            <a:r>
              <a:rPr lang="en-US" sz="2600" u="sng" dirty="0"/>
              <a:t>pastry</a:t>
            </a:r>
            <a:endParaRPr lang="en-US" sz="2600" dirty="0"/>
          </a:p>
          <a:p>
            <a:r>
              <a:rPr lang="en-US" sz="2600"/>
              <a:t>home-made </a:t>
            </a:r>
            <a:r>
              <a:rPr lang="en-US" sz="2600" u="sng" dirty="0"/>
              <a:t>pate</a:t>
            </a:r>
            <a:endParaRPr lang="en-US" sz="2600" dirty="0"/>
          </a:p>
          <a:p>
            <a:r>
              <a:rPr lang="en-US" sz="2600" dirty="0"/>
              <a:t>oven-baked </a:t>
            </a:r>
            <a:r>
              <a:rPr lang="en-US" sz="2600" u="sng" dirty="0"/>
              <a:t>peppers</a:t>
            </a:r>
            <a:endParaRPr lang="en-US" sz="2600" dirty="0"/>
          </a:p>
          <a:p>
            <a:r>
              <a:rPr lang="en-US" sz="2600" dirty="0"/>
              <a:t>garlic-perfumed </a:t>
            </a:r>
            <a:r>
              <a:rPr lang="en-US" sz="2600" u="sng" dirty="0"/>
              <a:t>snails</a:t>
            </a:r>
            <a:endParaRPr lang="en-US" sz="2600" dirty="0"/>
          </a:p>
          <a:p>
            <a:r>
              <a:rPr lang="en-US" sz="2600" dirty="0"/>
              <a:t>butter-tossed </a:t>
            </a:r>
            <a:r>
              <a:rPr lang="en-US" sz="2600" u="sng" dirty="0"/>
              <a:t>vegetables</a:t>
            </a:r>
          </a:p>
          <a:p>
            <a:r>
              <a:rPr lang="en-US" sz="2600" dirty="0"/>
              <a:t>freshly-baked </a:t>
            </a:r>
            <a:r>
              <a:rPr lang="en-US" sz="2600" u="sng" dirty="0"/>
              <a:t>bread</a:t>
            </a:r>
          </a:p>
          <a:p>
            <a:r>
              <a:rPr lang="en-US" sz="2600" dirty="0"/>
              <a:t>freshly-squeezed </a:t>
            </a:r>
            <a:r>
              <a:rPr lang="en-US" sz="2600" u="sng" dirty="0"/>
              <a:t>juice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F1B8D3-F37E-404B-A9DF-74969C7AD2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l="438" r="11878" b="1"/>
          <a:stretch/>
        </p:blipFill>
        <p:spPr>
          <a:xfrm>
            <a:off x="6096000" y="10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9CF7470-C7B1-4E78-906E-92ADF14B0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41545F-0D0B-4420-B1E6-8C972F3E7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76" y="753228"/>
            <a:ext cx="5875847" cy="108093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600" dirty="0"/>
              <a:t>make adjectives for underlined nouns</a:t>
            </a:r>
            <a:br>
              <a:rPr lang="en-US" sz="2600" dirty="0"/>
            </a:br>
            <a:r>
              <a:rPr lang="en-US" sz="2600" dirty="0"/>
              <a:t>ex. 8, p. 188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F9FDF25-9DA1-4CAB-BF14-F6C3D103E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39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FA4231C4-9291-4AB6-8013-B89905DCB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37" name="Rectangle 36">
              <a:extLst>
                <a:ext uri="{FF2B5EF4-FFF2-40B4-BE49-F238E27FC236}">
                  <a16:creationId xmlns:a16="http://schemas.microsoft.com/office/drawing/2014/main" id="{C390F80A-37D4-4A7B-A585-D5E493270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91DC446B-A3C5-434C-AA6D-D5C209AF23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F51AB36-CD20-4F74-AD9F-E85C072FF6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1" r="3534"/>
          <a:stretch/>
        </p:blipFill>
        <p:spPr>
          <a:xfrm>
            <a:off x="7547810" y="10"/>
            <a:ext cx="464101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A69907B2-E996-4DCD-8596-211DD8438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F735F4-D79C-41DF-A50C-0D4099A1B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0D6DC29-A8FD-460F-A5B1-04986EAA9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B97C34E5-87DE-42B1-8BAE-CE2495F190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554648"/>
              </p:ext>
            </p:extLst>
          </p:nvPr>
        </p:nvGraphicFramePr>
        <p:xfrm>
          <a:off x="309716" y="2113872"/>
          <a:ext cx="7238093" cy="4345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921007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D3C2-9DBF-44E5-B837-F832D3BD0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hors d’oeuvre/starter/appetizer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C0A7C-D01F-497D-9A1A-2D1422020D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hot:</a:t>
            </a:r>
          </a:p>
          <a:p>
            <a:r>
              <a:rPr lang="en-GB" sz="3200" dirty="0"/>
              <a:t>vols-au-vent</a:t>
            </a:r>
          </a:p>
          <a:p>
            <a:r>
              <a:rPr lang="en-GB" sz="3200" dirty="0"/>
              <a:t>croquettes</a:t>
            </a:r>
          </a:p>
          <a:p>
            <a:r>
              <a:rPr lang="en-GB" sz="3200" dirty="0"/>
              <a:t>rissoles</a:t>
            </a:r>
          </a:p>
          <a:p>
            <a:r>
              <a:rPr lang="en-GB" sz="3200" dirty="0"/>
              <a:t>fritters</a:t>
            </a:r>
          </a:p>
          <a:p>
            <a:endParaRPr lang="en-GB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F29BC-D629-4A30-B4A5-1BE11907E7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2830" y="2336873"/>
            <a:ext cx="5888964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cold:</a:t>
            </a:r>
          </a:p>
          <a:p>
            <a:r>
              <a:rPr lang="en-GB" sz="3200" dirty="0"/>
              <a:t>fish/seafood (smoked/marinated)</a:t>
            </a:r>
          </a:p>
          <a:p>
            <a:r>
              <a:rPr lang="en-GB" sz="3200" dirty="0"/>
              <a:t>cold cuts (ham, sausages…)</a:t>
            </a:r>
          </a:p>
          <a:p>
            <a:r>
              <a:rPr lang="en-GB" sz="3200" dirty="0"/>
              <a:t>stuffed eggs</a:t>
            </a:r>
          </a:p>
          <a:p>
            <a:r>
              <a:rPr lang="en-GB" sz="3200" dirty="0"/>
              <a:t>vegetables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CDB486-1046-4B80-AF06-87E6F1C53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217" y="4351228"/>
            <a:ext cx="1743075" cy="25067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26108C-4177-4183-8548-363189201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754" y="1956296"/>
            <a:ext cx="1743075" cy="23949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A6196C-C581-44AE-A46E-68AE8E2D2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500" y="1956295"/>
            <a:ext cx="2857500" cy="18782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04DBE9-F2F1-4F58-BC93-28C6797EEB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2625" y="5220928"/>
            <a:ext cx="2619375" cy="163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0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951E5-93B6-433A-B9A2-B8809E5AC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entrée/main (course)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A1489-3A04-4D70-BAF6-8B7CF066E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4093424"/>
          </a:xfrm>
        </p:spPr>
        <p:txBody>
          <a:bodyPr>
            <a:normAutofit/>
          </a:bodyPr>
          <a:lstStyle/>
          <a:p>
            <a:r>
              <a:rPr lang="en-GB" sz="2800" dirty="0"/>
              <a:t>stew</a:t>
            </a:r>
          </a:p>
          <a:p>
            <a:r>
              <a:rPr lang="en-GB" sz="2800" dirty="0"/>
              <a:t>casserole</a:t>
            </a:r>
          </a:p>
          <a:p>
            <a:r>
              <a:rPr lang="en-GB" sz="2800" dirty="0"/>
              <a:t>steak</a:t>
            </a:r>
          </a:p>
          <a:p>
            <a:r>
              <a:rPr lang="en-GB" sz="2800" dirty="0"/>
              <a:t>hamburger</a:t>
            </a:r>
          </a:p>
          <a:p>
            <a:r>
              <a:rPr lang="en-GB" sz="2800" dirty="0"/>
              <a:t>goulash</a:t>
            </a:r>
          </a:p>
          <a:p>
            <a:r>
              <a:rPr lang="en-GB" sz="2800" dirty="0"/>
              <a:t>pilaff</a:t>
            </a:r>
          </a:p>
          <a:p>
            <a:r>
              <a:rPr lang="en-GB" sz="2800" dirty="0"/>
              <a:t>moussaka</a:t>
            </a:r>
          </a:p>
          <a:p>
            <a:r>
              <a:rPr lang="en-GB" sz="2800" dirty="0"/>
              <a:t>kebab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3507CE-4C00-40F8-A67E-BB299DC235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stewing</a:t>
            </a:r>
          </a:p>
          <a:p>
            <a:r>
              <a:rPr lang="en-GB" sz="2800" dirty="0"/>
              <a:t>sautéing</a:t>
            </a:r>
          </a:p>
          <a:p>
            <a:r>
              <a:rPr lang="en-GB" sz="2800" dirty="0"/>
              <a:t>frying</a:t>
            </a:r>
          </a:p>
          <a:p>
            <a:r>
              <a:rPr lang="en-GB" sz="2800" dirty="0"/>
              <a:t>grilling</a:t>
            </a:r>
          </a:p>
          <a:p>
            <a:r>
              <a:rPr lang="en-GB" sz="2800" dirty="0"/>
              <a:t>baking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1BF837-0AB4-446E-BD28-3757D3E9C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201" y="1967971"/>
            <a:ext cx="3027857" cy="2480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C2D90F-B746-48B4-B37F-F03DADD8C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9218" y="4448596"/>
            <a:ext cx="2657100" cy="240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8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83D61-CD6C-462E-B1A9-43CB10BCB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B8F7F-9B62-46F0-BAAD-D068FA5AA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109019"/>
            <a:ext cx="4698358" cy="3827170"/>
          </a:xfrm>
        </p:spPr>
        <p:txBody>
          <a:bodyPr/>
          <a:lstStyle/>
          <a:p>
            <a:r>
              <a:rPr lang="en-GB" sz="2800" dirty="0"/>
              <a:t>vegetables</a:t>
            </a:r>
          </a:p>
          <a:p>
            <a:r>
              <a:rPr lang="en-GB" sz="2800" dirty="0"/>
              <a:t>grains, pulses</a:t>
            </a:r>
          </a:p>
          <a:p>
            <a:r>
              <a:rPr lang="en-GB" sz="2800" dirty="0"/>
              <a:t>meat, fish, poultry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6D9D45-5F56-42E5-A413-1ED032F7C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123" y="2109019"/>
            <a:ext cx="4700058" cy="3827170"/>
          </a:xfrm>
        </p:spPr>
        <p:txBody>
          <a:bodyPr>
            <a:normAutofit/>
          </a:bodyPr>
          <a:lstStyle/>
          <a:p>
            <a:r>
              <a:rPr lang="en-GB" sz="2800" dirty="0"/>
              <a:t>stock, consommé</a:t>
            </a:r>
          </a:p>
          <a:p>
            <a:r>
              <a:rPr lang="en-GB" sz="2800" dirty="0"/>
              <a:t>broth</a:t>
            </a:r>
          </a:p>
          <a:p>
            <a:r>
              <a:rPr lang="en-GB" sz="2800" dirty="0"/>
              <a:t>cream soup/potage</a:t>
            </a:r>
          </a:p>
          <a:p>
            <a:r>
              <a:rPr lang="en-GB" sz="2800" dirty="0"/>
              <a:t>bouillon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DB03A1-B5DE-4EEB-A45B-62B368854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8181" y="1993406"/>
            <a:ext cx="2413819" cy="25490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315497-74C0-4B7B-A3AA-6242A704C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916" y="4542503"/>
            <a:ext cx="2391781" cy="231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46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031DE-CD91-4FA1-99BA-76AFF0CD3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salads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DEE42-6B48-4E49-9175-F8346B9D1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1729" y="2886827"/>
            <a:ext cx="5186949" cy="3499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green + dressing (vinaigrette):</a:t>
            </a:r>
          </a:p>
          <a:p>
            <a:r>
              <a:rPr lang="en-GB" sz="2800" dirty="0"/>
              <a:t>lettuce</a:t>
            </a:r>
          </a:p>
          <a:p>
            <a:r>
              <a:rPr lang="en-GB" sz="2800" dirty="0"/>
              <a:t>rocket</a:t>
            </a:r>
          </a:p>
          <a:p>
            <a:r>
              <a:rPr lang="en-GB" sz="2800" dirty="0"/>
              <a:t>endive</a:t>
            </a:r>
          </a:p>
          <a:p>
            <a:r>
              <a:rPr lang="en-GB" sz="2800" dirty="0"/>
              <a:t>chicory</a:t>
            </a:r>
          </a:p>
          <a:p>
            <a:r>
              <a:rPr lang="en-GB" sz="2800" dirty="0"/>
              <a:t>lamb’s lettuce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E1BF04-179B-47A4-9E86-9C424414A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123" y="2886826"/>
            <a:ext cx="4700058" cy="3749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plain:</a:t>
            </a:r>
          </a:p>
          <a:p>
            <a:r>
              <a:rPr lang="en-GB" sz="2800" dirty="0"/>
              <a:t>vegetables (raw/cooked)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compound/combination:</a:t>
            </a:r>
          </a:p>
          <a:p>
            <a:r>
              <a:rPr lang="en-GB" sz="2800" dirty="0"/>
              <a:t>vegetables (fruit)</a:t>
            </a:r>
          </a:p>
          <a:p>
            <a:r>
              <a:rPr lang="en-GB" sz="2800" dirty="0"/>
              <a:t>pasta, rice</a:t>
            </a:r>
          </a:p>
          <a:p>
            <a:r>
              <a:rPr lang="en-GB" sz="2800" dirty="0"/>
              <a:t>fish, meat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1AF336-BE57-4A79-AE24-E4529C653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952" y="617421"/>
            <a:ext cx="2479726" cy="213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AF5377-AB97-45E2-9ED3-E51EEBFB9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632" y="617421"/>
            <a:ext cx="2479726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16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7B172-FF4B-4B9C-89C3-355BCCB4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dessert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CF6AC-49AB-4A77-B117-6FEF4765B2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4323" y="3196241"/>
            <a:ext cx="4698358" cy="3599316"/>
          </a:xfrm>
        </p:spPr>
        <p:txBody>
          <a:bodyPr>
            <a:normAutofit/>
          </a:bodyPr>
          <a:lstStyle/>
          <a:p>
            <a:r>
              <a:rPr lang="en-GB" sz="2800" dirty="0"/>
              <a:t>pies, tarts, cakes, gateaux</a:t>
            </a:r>
          </a:p>
          <a:p>
            <a:r>
              <a:rPr lang="en-GB" sz="2800" dirty="0"/>
              <a:t>pancakes, donuts</a:t>
            </a:r>
          </a:p>
          <a:p>
            <a:r>
              <a:rPr lang="en-GB" sz="2800" dirty="0"/>
              <a:t>mousse, souffle</a:t>
            </a:r>
          </a:p>
          <a:p>
            <a:r>
              <a:rPr lang="en-GB" sz="2800" dirty="0"/>
              <a:t>pudding</a:t>
            </a:r>
          </a:p>
          <a:p>
            <a:r>
              <a:rPr lang="en-GB" sz="2800" dirty="0"/>
              <a:t>fruit salad, preserves, compote</a:t>
            </a:r>
          </a:p>
          <a:p>
            <a:r>
              <a:rPr lang="en-GB" sz="2800" dirty="0"/>
              <a:t>ice cream, sorbet, parfait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79A616-38B1-4184-BE1E-6D344F98F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124" y="3196241"/>
            <a:ext cx="4700058" cy="3599316"/>
          </a:xfrm>
        </p:spPr>
        <p:txBody>
          <a:bodyPr>
            <a:normAutofit/>
          </a:bodyPr>
          <a:lstStyle/>
          <a:p>
            <a:r>
              <a:rPr lang="en-GB" sz="2800" dirty="0"/>
              <a:t>puff pastry</a:t>
            </a:r>
          </a:p>
          <a:p>
            <a:r>
              <a:rPr lang="en-GB" sz="2800" dirty="0"/>
              <a:t>choux pastry</a:t>
            </a:r>
          </a:p>
          <a:p>
            <a:r>
              <a:rPr lang="en-GB" sz="2800" dirty="0"/>
              <a:t>sponge</a:t>
            </a:r>
          </a:p>
          <a:p>
            <a:r>
              <a:rPr lang="en-GB" sz="2800" dirty="0"/>
              <a:t>meringue</a:t>
            </a:r>
          </a:p>
          <a:p>
            <a:r>
              <a:rPr lang="en-GB" sz="2800" dirty="0"/>
              <a:t>glazing/coating/icing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D20CCA-FDD5-484B-89E6-AF90936A5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4019" y="591614"/>
            <a:ext cx="1743075" cy="30069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337C58-8FA0-4E74-BC9D-C5E3D34A9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261" y="1886554"/>
            <a:ext cx="1574739" cy="2619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0EAB46-B5EB-471C-AAF1-CF63DBC9B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1240" y="0"/>
            <a:ext cx="1932612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2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85033-A9B0-45E3-ACDB-224CC1576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68360-21BF-4037-803C-F1083DCB2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152417"/>
          </a:xfrm>
        </p:spPr>
        <p:txBody>
          <a:bodyPr>
            <a:normAutofit/>
          </a:bodyPr>
          <a:lstStyle/>
          <a:p>
            <a:r>
              <a:rPr lang="en-GB" sz="2700" dirty="0"/>
              <a:t>Server is also called a W - - - - -.</a:t>
            </a:r>
          </a:p>
          <a:p>
            <a:r>
              <a:rPr lang="en-GB" sz="2700" dirty="0"/>
              <a:t>Container for drinks is G - - - - .</a:t>
            </a:r>
          </a:p>
          <a:p>
            <a:r>
              <a:rPr lang="en-GB" sz="2700" dirty="0"/>
              <a:t>Server’s S - - - - - - is a group of tables they are responsible for.</a:t>
            </a:r>
          </a:p>
          <a:p>
            <a:r>
              <a:rPr lang="en-GB" sz="2700" dirty="0"/>
              <a:t>T - -  is extra money given for good service.</a:t>
            </a:r>
          </a:p>
          <a:p>
            <a:r>
              <a:rPr lang="en-GB" sz="2700" dirty="0"/>
              <a:t>Serviette is also called a N - - - - - .</a:t>
            </a:r>
          </a:p>
          <a:p>
            <a:r>
              <a:rPr lang="en-GB" sz="2700" dirty="0"/>
              <a:t>O - - - - is the food and drink requested by a guest.</a:t>
            </a:r>
          </a:p>
          <a:p>
            <a:r>
              <a:rPr lang="en-GB" sz="2700" dirty="0"/>
              <a:t>You R - -   - - -   - - something when you have no more of it.</a:t>
            </a:r>
          </a:p>
          <a:p>
            <a:pPr marL="0" indent="0">
              <a:buNone/>
            </a:pPr>
            <a:endParaRPr lang="en-GB" sz="2700" dirty="0"/>
          </a:p>
        </p:txBody>
      </p:sp>
    </p:spTree>
    <p:extLst>
      <p:ext uri="{BB962C8B-B14F-4D97-AF65-F5344CB8AC3E}">
        <p14:creationId xmlns:p14="http://schemas.microsoft.com/office/powerpoint/2010/main" val="3724751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06467-5103-49DF-AFA8-DE1320A03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F6199-1911-428E-B15F-6ABF0F9442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19" y="2336873"/>
            <a:ext cx="6605383" cy="3599316"/>
          </a:xfrm>
        </p:spPr>
        <p:txBody>
          <a:bodyPr>
            <a:noAutofit/>
          </a:bodyPr>
          <a:lstStyle/>
          <a:p>
            <a:r>
              <a:rPr lang="en-GB" sz="2700" dirty="0"/>
              <a:t>server or waiter</a:t>
            </a:r>
          </a:p>
          <a:p>
            <a:r>
              <a:rPr lang="en-GB" sz="2700" dirty="0"/>
              <a:t>glass</a:t>
            </a:r>
            <a:r>
              <a:rPr lang="sr-Latn-RS" sz="2700" dirty="0"/>
              <a:t> (of water, wine, juice...)</a:t>
            </a:r>
            <a:endParaRPr lang="en-GB" sz="2700" dirty="0"/>
          </a:p>
          <a:p>
            <a:r>
              <a:rPr lang="en-GB" sz="2700" dirty="0"/>
              <a:t>station</a:t>
            </a:r>
          </a:p>
          <a:p>
            <a:r>
              <a:rPr lang="en-GB" sz="2700" dirty="0"/>
              <a:t>tip for good service</a:t>
            </a:r>
          </a:p>
          <a:p>
            <a:r>
              <a:rPr lang="en-GB" sz="2700" dirty="0"/>
              <a:t>order is food requested</a:t>
            </a:r>
          </a:p>
          <a:p>
            <a:r>
              <a:rPr lang="en-GB" sz="2700" dirty="0"/>
              <a:t>run out of</a:t>
            </a:r>
            <a:r>
              <a:rPr lang="sr-Latn-RS" sz="2700" dirty="0"/>
              <a:t> (milk, sugar, money, fuel...)</a:t>
            </a:r>
            <a:endParaRPr lang="en-GB" sz="2700" dirty="0"/>
          </a:p>
          <a:p>
            <a:endParaRPr lang="en-GB" sz="27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0D1714-4500-4FC1-B5B6-36F0DE2CE6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82462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1114</Words>
  <Application>Microsoft Office PowerPoint</Application>
  <PresentationFormat>Widescreen</PresentationFormat>
  <Paragraphs>231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Trebuchet MS</vt:lpstr>
      <vt:lpstr>Berlin</vt:lpstr>
      <vt:lpstr>DISHES</vt:lpstr>
      <vt:lpstr>REVISION Parts of Meals – course /ko:rs/</vt:lpstr>
      <vt:lpstr>hors d’oeuvre/starter/appetizer</vt:lpstr>
      <vt:lpstr>entrée/main (course)</vt:lpstr>
      <vt:lpstr>soups</vt:lpstr>
      <vt:lpstr>salads</vt:lpstr>
      <vt:lpstr>dessert</vt:lpstr>
      <vt:lpstr>PowerPoint Presentation</vt:lpstr>
      <vt:lpstr>PowerPoint Presentation</vt:lpstr>
      <vt:lpstr>UNIT 5 Description of Dishes</vt:lpstr>
      <vt:lpstr>read the Menu  (p. 183) and answer questions:</vt:lpstr>
      <vt:lpstr>match (ex. 2, p. 184)</vt:lpstr>
      <vt:lpstr>match (ex. 2, p. 184)</vt:lpstr>
      <vt:lpstr>odd one out (ex. 4, p. 185)</vt:lpstr>
      <vt:lpstr>odd one out (ex. 4, p. 185)</vt:lpstr>
      <vt:lpstr>make adjectives by adding –Y to nouns (ex. 5) nut – nutty/taste – tasty/pepper – peppery</vt:lpstr>
      <vt:lpstr>make adjectives by adding –Y to nouns (ex. 5) nut – nutty/taste – tasty/pepper – peppery</vt:lpstr>
      <vt:lpstr>use some of the adjectives to complete </vt:lpstr>
      <vt:lpstr>use some of the adjectives to complete </vt:lpstr>
      <vt:lpstr>describing dishes – past participle (verb + ED)  p. 186</vt:lpstr>
      <vt:lpstr>describing dishes – past participle (verb + ED)  ex. 6, p. 186</vt:lpstr>
      <vt:lpstr>describing dishes – past participle (verb + ED)  ex. 6, p. 186</vt:lpstr>
      <vt:lpstr>describing dishes – past participle (verb + ED)  ex. 6, p. 186</vt:lpstr>
      <vt:lpstr>describing dishes – past participle (verb + ED) combined with other words pp. 186-187</vt:lpstr>
      <vt:lpstr>make adjectives for underlined nouns ex. 8, p. 188</vt:lpstr>
      <vt:lpstr>make adjectives for underlined nouns ex. 8, p. 188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DISHES</dc:title>
  <dc:creator>Emilija Lipovsek</dc:creator>
  <cp:lastModifiedBy>Emilija Lipovsek</cp:lastModifiedBy>
  <cp:revision>6</cp:revision>
  <dcterms:created xsi:type="dcterms:W3CDTF">2020-03-18T13:11:45Z</dcterms:created>
  <dcterms:modified xsi:type="dcterms:W3CDTF">2021-03-31T11:18:00Z</dcterms:modified>
</cp:coreProperties>
</file>