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384" r:id="rId3"/>
    <p:sldId id="385" r:id="rId4"/>
    <p:sldId id="386" r:id="rId5"/>
    <p:sldId id="378" r:id="rId6"/>
    <p:sldId id="379" r:id="rId7"/>
    <p:sldId id="389" r:id="rId8"/>
    <p:sldId id="390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9" r:id="rId24"/>
    <p:sldId id="408" r:id="rId25"/>
    <p:sldId id="407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6" r:id="rId42"/>
    <p:sldId id="425" r:id="rId43"/>
    <p:sldId id="427" r:id="rId44"/>
    <p:sldId id="428" r:id="rId45"/>
    <p:sldId id="429" r:id="rId46"/>
    <p:sldId id="430" r:id="rId47"/>
    <p:sldId id="431" r:id="rId48"/>
    <p:sldId id="432" r:id="rId49"/>
    <p:sldId id="436" r:id="rId50"/>
    <p:sldId id="433" r:id="rId51"/>
    <p:sldId id="434" r:id="rId52"/>
    <p:sldId id="43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ja Lipovsek" initials="EL" lastIdx="1" clrIdx="0">
    <p:extLst>
      <p:ext uri="{19B8F6BF-5375-455C-9EA6-DF929625EA0E}">
        <p15:presenceInfo xmlns:p15="http://schemas.microsoft.com/office/powerpoint/2012/main" userId="Emilija Lipovs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180B4-FBBA-4E55-9BA5-F05031AE51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E75F8F-7BA5-4669-9940-A766786D647C}">
      <dgm:prSet custT="1"/>
      <dgm:spPr/>
      <dgm:t>
        <a:bodyPr/>
        <a:lstStyle/>
        <a:p>
          <a:r>
            <a:rPr lang="en-GB" sz="2800" dirty="0"/>
            <a:t>How many items of baggage are you checking in?</a:t>
          </a:r>
          <a:endParaRPr lang="en-US" sz="2800" dirty="0"/>
        </a:p>
      </dgm:t>
    </dgm:pt>
    <dgm:pt modelId="{F8B3C52D-197D-495B-8A15-912E754BDA0F}" type="parTrans" cxnId="{221AB9EA-7215-4C6D-B3B6-70DA65C3F208}">
      <dgm:prSet/>
      <dgm:spPr/>
      <dgm:t>
        <a:bodyPr/>
        <a:lstStyle/>
        <a:p>
          <a:endParaRPr lang="en-US"/>
        </a:p>
      </dgm:t>
    </dgm:pt>
    <dgm:pt modelId="{45541E52-AEEB-49CE-9986-A653175C8E01}" type="sibTrans" cxnId="{221AB9EA-7215-4C6D-B3B6-70DA65C3F208}">
      <dgm:prSet/>
      <dgm:spPr/>
      <dgm:t>
        <a:bodyPr/>
        <a:lstStyle/>
        <a:p>
          <a:endParaRPr lang="en-US"/>
        </a:p>
      </dgm:t>
    </dgm:pt>
    <dgm:pt modelId="{454BA90B-907F-4760-99A0-7E5D39754C9D}">
      <dgm:prSet custT="1"/>
      <dgm:spPr/>
      <dgm:t>
        <a:bodyPr/>
        <a:lstStyle/>
        <a:p>
          <a:r>
            <a:rPr lang="en-GB" sz="2800" dirty="0"/>
            <a:t>There are different items in this list.</a:t>
          </a:r>
          <a:endParaRPr lang="en-US" sz="2800" dirty="0"/>
        </a:p>
      </dgm:t>
    </dgm:pt>
    <dgm:pt modelId="{918ADD63-3670-47B4-A307-80B1AAE98E46}" type="parTrans" cxnId="{B5F62C6E-A9D2-45DD-8FBF-6DE2B527A1C4}">
      <dgm:prSet/>
      <dgm:spPr/>
      <dgm:t>
        <a:bodyPr/>
        <a:lstStyle/>
        <a:p>
          <a:endParaRPr lang="en-US"/>
        </a:p>
      </dgm:t>
    </dgm:pt>
    <dgm:pt modelId="{2DAC7BF6-D8E8-402E-A441-743073572AF7}" type="sibTrans" cxnId="{B5F62C6E-A9D2-45DD-8FBF-6DE2B527A1C4}">
      <dgm:prSet/>
      <dgm:spPr/>
      <dgm:t>
        <a:bodyPr/>
        <a:lstStyle/>
        <a:p>
          <a:endParaRPr lang="en-US"/>
        </a:p>
      </dgm:t>
    </dgm:pt>
    <dgm:pt modelId="{34F69DBB-5DF5-4B41-8561-D64858226641}">
      <dgm:prSet custT="1"/>
      <dgm:spPr/>
      <dgm:t>
        <a:bodyPr/>
        <a:lstStyle/>
        <a:p>
          <a:r>
            <a:rPr lang="en-GB" sz="2800" dirty="0"/>
            <a:t>Everything in the bill is itemized: mini-bar, phone calls, gym.</a:t>
          </a:r>
          <a:endParaRPr lang="en-US" sz="2800" dirty="0"/>
        </a:p>
      </dgm:t>
    </dgm:pt>
    <dgm:pt modelId="{5A9E4D16-40AB-45E4-8379-4B3250832A1B}" type="parTrans" cxnId="{E19ACD41-FF55-4795-9DCD-F551E899E920}">
      <dgm:prSet/>
      <dgm:spPr/>
      <dgm:t>
        <a:bodyPr/>
        <a:lstStyle/>
        <a:p>
          <a:endParaRPr lang="en-US"/>
        </a:p>
      </dgm:t>
    </dgm:pt>
    <dgm:pt modelId="{FA15D95D-235E-4626-888F-434D255F9ECB}" type="sibTrans" cxnId="{E19ACD41-FF55-4795-9DCD-F551E899E920}">
      <dgm:prSet/>
      <dgm:spPr/>
      <dgm:t>
        <a:bodyPr/>
        <a:lstStyle/>
        <a:p>
          <a:endParaRPr lang="en-US"/>
        </a:p>
      </dgm:t>
    </dgm:pt>
    <dgm:pt modelId="{F7B59F90-7595-4DB0-A138-E7F21B467FB6}" type="pres">
      <dgm:prSet presAssocID="{862180B4-FBBA-4E55-9BA5-F05031AE5135}" presName="root" presStyleCnt="0">
        <dgm:presLayoutVars>
          <dgm:dir/>
          <dgm:resizeHandles val="exact"/>
        </dgm:presLayoutVars>
      </dgm:prSet>
      <dgm:spPr/>
    </dgm:pt>
    <dgm:pt modelId="{5576B668-93D5-475D-BD98-DCCB98A79FFC}" type="pres">
      <dgm:prSet presAssocID="{32E75F8F-7BA5-4669-9940-A766786D647C}" presName="compNode" presStyleCnt="0"/>
      <dgm:spPr/>
    </dgm:pt>
    <dgm:pt modelId="{FB5CB7D3-B78D-4E92-A6D7-090D33CC8402}" type="pres">
      <dgm:prSet presAssocID="{32E75F8F-7BA5-4669-9940-A766786D647C}" presName="bgRect" presStyleLbl="bgShp" presStyleIdx="0" presStyleCnt="3"/>
      <dgm:spPr/>
    </dgm:pt>
    <dgm:pt modelId="{04012144-EBE6-496C-BF55-A26A29F7ED6B}" type="pres">
      <dgm:prSet presAssocID="{32E75F8F-7BA5-4669-9940-A766786D64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592F7B9C-EE3E-45AB-A544-97A6A0DD374D}" type="pres">
      <dgm:prSet presAssocID="{32E75F8F-7BA5-4669-9940-A766786D647C}" presName="spaceRect" presStyleCnt="0"/>
      <dgm:spPr/>
    </dgm:pt>
    <dgm:pt modelId="{181AFDA0-E7A2-469E-8719-BC27D8AD2506}" type="pres">
      <dgm:prSet presAssocID="{32E75F8F-7BA5-4669-9940-A766786D647C}" presName="parTx" presStyleLbl="revTx" presStyleIdx="0" presStyleCnt="3">
        <dgm:presLayoutVars>
          <dgm:chMax val="0"/>
          <dgm:chPref val="0"/>
        </dgm:presLayoutVars>
      </dgm:prSet>
      <dgm:spPr/>
    </dgm:pt>
    <dgm:pt modelId="{0888F983-77C0-4131-B3AF-3EAF8BBF9DE5}" type="pres">
      <dgm:prSet presAssocID="{45541E52-AEEB-49CE-9986-A653175C8E01}" presName="sibTrans" presStyleCnt="0"/>
      <dgm:spPr/>
    </dgm:pt>
    <dgm:pt modelId="{88177EED-9B20-4B2C-8E9A-987E387FEC99}" type="pres">
      <dgm:prSet presAssocID="{454BA90B-907F-4760-99A0-7E5D39754C9D}" presName="compNode" presStyleCnt="0"/>
      <dgm:spPr/>
    </dgm:pt>
    <dgm:pt modelId="{2D5F8132-51E6-44C0-8D98-196AC6A749C2}" type="pres">
      <dgm:prSet presAssocID="{454BA90B-907F-4760-99A0-7E5D39754C9D}" presName="bgRect" presStyleLbl="bgShp" presStyleIdx="1" presStyleCnt="3"/>
      <dgm:spPr/>
    </dgm:pt>
    <dgm:pt modelId="{010D0D46-A044-4F4A-8064-7B2B8ECDB6E2}" type="pres">
      <dgm:prSet presAssocID="{454BA90B-907F-4760-99A0-7E5D39754C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4975F6F-D780-4947-B70B-92218366A455}" type="pres">
      <dgm:prSet presAssocID="{454BA90B-907F-4760-99A0-7E5D39754C9D}" presName="spaceRect" presStyleCnt="0"/>
      <dgm:spPr/>
    </dgm:pt>
    <dgm:pt modelId="{B69EFF80-B46D-4003-BA41-DE6D82FA1F0A}" type="pres">
      <dgm:prSet presAssocID="{454BA90B-907F-4760-99A0-7E5D39754C9D}" presName="parTx" presStyleLbl="revTx" presStyleIdx="1" presStyleCnt="3">
        <dgm:presLayoutVars>
          <dgm:chMax val="0"/>
          <dgm:chPref val="0"/>
        </dgm:presLayoutVars>
      </dgm:prSet>
      <dgm:spPr/>
    </dgm:pt>
    <dgm:pt modelId="{878933DD-E89A-41BE-9B93-C484981510D5}" type="pres">
      <dgm:prSet presAssocID="{2DAC7BF6-D8E8-402E-A441-743073572AF7}" presName="sibTrans" presStyleCnt="0"/>
      <dgm:spPr/>
    </dgm:pt>
    <dgm:pt modelId="{15834F82-5332-4344-A3E0-57E8F5739C79}" type="pres">
      <dgm:prSet presAssocID="{34F69DBB-5DF5-4B41-8561-D64858226641}" presName="compNode" presStyleCnt="0"/>
      <dgm:spPr/>
    </dgm:pt>
    <dgm:pt modelId="{03B7A403-90A8-4F06-BB98-891BF32DD0A5}" type="pres">
      <dgm:prSet presAssocID="{34F69DBB-5DF5-4B41-8561-D64858226641}" presName="bgRect" presStyleLbl="bgShp" presStyleIdx="2" presStyleCnt="3"/>
      <dgm:spPr/>
    </dgm:pt>
    <dgm:pt modelId="{323C756E-78BD-44C4-9595-F8F58D8BF5E4}" type="pres">
      <dgm:prSet presAssocID="{34F69DBB-5DF5-4B41-8561-D648582266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0088834C-A7A8-46D0-8070-2B0911BC2262}" type="pres">
      <dgm:prSet presAssocID="{34F69DBB-5DF5-4B41-8561-D64858226641}" presName="spaceRect" presStyleCnt="0"/>
      <dgm:spPr/>
    </dgm:pt>
    <dgm:pt modelId="{A0604FF0-DAAD-4879-9155-0175C1EC6802}" type="pres">
      <dgm:prSet presAssocID="{34F69DBB-5DF5-4B41-8561-D648582266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2CFF05-D2E0-4EF8-A53B-2A2F114E3FDD}" type="presOf" srcId="{34F69DBB-5DF5-4B41-8561-D64858226641}" destId="{A0604FF0-DAAD-4879-9155-0175C1EC6802}" srcOrd="0" destOrd="0" presId="urn:microsoft.com/office/officeart/2018/2/layout/IconVerticalSolidList"/>
    <dgm:cxn modelId="{EA4DD317-8DBD-4010-92C6-8430ADE073F7}" type="presOf" srcId="{454BA90B-907F-4760-99A0-7E5D39754C9D}" destId="{B69EFF80-B46D-4003-BA41-DE6D82FA1F0A}" srcOrd="0" destOrd="0" presId="urn:microsoft.com/office/officeart/2018/2/layout/IconVerticalSolidList"/>
    <dgm:cxn modelId="{9E13973D-2AD0-46BC-BB59-C47E1E269F66}" type="presOf" srcId="{32E75F8F-7BA5-4669-9940-A766786D647C}" destId="{181AFDA0-E7A2-469E-8719-BC27D8AD2506}" srcOrd="0" destOrd="0" presId="urn:microsoft.com/office/officeart/2018/2/layout/IconVerticalSolidList"/>
    <dgm:cxn modelId="{E19ACD41-FF55-4795-9DCD-F551E899E920}" srcId="{862180B4-FBBA-4E55-9BA5-F05031AE5135}" destId="{34F69DBB-5DF5-4B41-8561-D64858226641}" srcOrd="2" destOrd="0" parTransId="{5A9E4D16-40AB-45E4-8379-4B3250832A1B}" sibTransId="{FA15D95D-235E-4626-888F-434D255F9ECB}"/>
    <dgm:cxn modelId="{B5F62C6E-A9D2-45DD-8FBF-6DE2B527A1C4}" srcId="{862180B4-FBBA-4E55-9BA5-F05031AE5135}" destId="{454BA90B-907F-4760-99A0-7E5D39754C9D}" srcOrd="1" destOrd="0" parTransId="{918ADD63-3670-47B4-A307-80B1AAE98E46}" sibTransId="{2DAC7BF6-D8E8-402E-A441-743073572AF7}"/>
    <dgm:cxn modelId="{221AB9EA-7215-4C6D-B3B6-70DA65C3F208}" srcId="{862180B4-FBBA-4E55-9BA5-F05031AE5135}" destId="{32E75F8F-7BA5-4669-9940-A766786D647C}" srcOrd="0" destOrd="0" parTransId="{F8B3C52D-197D-495B-8A15-912E754BDA0F}" sibTransId="{45541E52-AEEB-49CE-9986-A653175C8E01}"/>
    <dgm:cxn modelId="{F5838DFB-2850-4C7C-9BFD-2F35305ED611}" type="presOf" srcId="{862180B4-FBBA-4E55-9BA5-F05031AE5135}" destId="{F7B59F90-7595-4DB0-A138-E7F21B467FB6}" srcOrd="0" destOrd="0" presId="urn:microsoft.com/office/officeart/2018/2/layout/IconVerticalSolidList"/>
    <dgm:cxn modelId="{70777D1C-7388-4509-A5AF-5BA1177483A8}" type="presParOf" srcId="{F7B59F90-7595-4DB0-A138-E7F21B467FB6}" destId="{5576B668-93D5-475D-BD98-DCCB98A79FFC}" srcOrd="0" destOrd="0" presId="urn:microsoft.com/office/officeart/2018/2/layout/IconVerticalSolidList"/>
    <dgm:cxn modelId="{B8523422-997B-447D-A662-757C29B95550}" type="presParOf" srcId="{5576B668-93D5-475D-BD98-DCCB98A79FFC}" destId="{FB5CB7D3-B78D-4E92-A6D7-090D33CC8402}" srcOrd="0" destOrd="0" presId="urn:microsoft.com/office/officeart/2018/2/layout/IconVerticalSolidList"/>
    <dgm:cxn modelId="{5BD5B1F1-9B7A-405E-A607-A633EA202FD0}" type="presParOf" srcId="{5576B668-93D5-475D-BD98-DCCB98A79FFC}" destId="{04012144-EBE6-496C-BF55-A26A29F7ED6B}" srcOrd="1" destOrd="0" presId="urn:microsoft.com/office/officeart/2018/2/layout/IconVerticalSolidList"/>
    <dgm:cxn modelId="{F84C7AFB-13F1-487B-8A5C-6DDA060D4722}" type="presParOf" srcId="{5576B668-93D5-475D-BD98-DCCB98A79FFC}" destId="{592F7B9C-EE3E-45AB-A544-97A6A0DD374D}" srcOrd="2" destOrd="0" presId="urn:microsoft.com/office/officeart/2018/2/layout/IconVerticalSolidList"/>
    <dgm:cxn modelId="{3E0B07CE-8C56-46FC-823E-E9D8720A3B68}" type="presParOf" srcId="{5576B668-93D5-475D-BD98-DCCB98A79FFC}" destId="{181AFDA0-E7A2-469E-8719-BC27D8AD2506}" srcOrd="3" destOrd="0" presId="urn:microsoft.com/office/officeart/2018/2/layout/IconVerticalSolidList"/>
    <dgm:cxn modelId="{D0D5EC6B-AEE0-4D28-905E-BD92D6BEB655}" type="presParOf" srcId="{F7B59F90-7595-4DB0-A138-E7F21B467FB6}" destId="{0888F983-77C0-4131-B3AF-3EAF8BBF9DE5}" srcOrd="1" destOrd="0" presId="urn:microsoft.com/office/officeart/2018/2/layout/IconVerticalSolidList"/>
    <dgm:cxn modelId="{21059215-E6D9-42AD-8B25-51140098F6F9}" type="presParOf" srcId="{F7B59F90-7595-4DB0-A138-E7F21B467FB6}" destId="{88177EED-9B20-4B2C-8E9A-987E387FEC99}" srcOrd="2" destOrd="0" presId="urn:microsoft.com/office/officeart/2018/2/layout/IconVerticalSolidList"/>
    <dgm:cxn modelId="{37978597-5887-4FF3-B3FF-FB4C4894574D}" type="presParOf" srcId="{88177EED-9B20-4B2C-8E9A-987E387FEC99}" destId="{2D5F8132-51E6-44C0-8D98-196AC6A749C2}" srcOrd="0" destOrd="0" presId="urn:microsoft.com/office/officeart/2018/2/layout/IconVerticalSolidList"/>
    <dgm:cxn modelId="{0DC2433F-D0B1-46E3-9C98-3C133D787D19}" type="presParOf" srcId="{88177EED-9B20-4B2C-8E9A-987E387FEC99}" destId="{010D0D46-A044-4F4A-8064-7B2B8ECDB6E2}" srcOrd="1" destOrd="0" presId="urn:microsoft.com/office/officeart/2018/2/layout/IconVerticalSolidList"/>
    <dgm:cxn modelId="{9E1C1BC6-20D7-4030-ACEC-27439C52AFC3}" type="presParOf" srcId="{88177EED-9B20-4B2C-8E9A-987E387FEC99}" destId="{14975F6F-D780-4947-B70B-92218366A455}" srcOrd="2" destOrd="0" presId="urn:microsoft.com/office/officeart/2018/2/layout/IconVerticalSolidList"/>
    <dgm:cxn modelId="{7D3D1973-0E87-48C5-B476-D463D8C22FFF}" type="presParOf" srcId="{88177EED-9B20-4B2C-8E9A-987E387FEC99}" destId="{B69EFF80-B46D-4003-BA41-DE6D82FA1F0A}" srcOrd="3" destOrd="0" presId="urn:microsoft.com/office/officeart/2018/2/layout/IconVerticalSolidList"/>
    <dgm:cxn modelId="{596E259C-975C-4CE0-B4A7-DF11C35716E7}" type="presParOf" srcId="{F7B59F90-7595-4DB0-A138-E7F21B467FB6}" destId="{878933DD-E89A-41BE-9B93-C484981510D5}" srcOrd="3" destOrd="0" presId="urn:microsoft.com/office/officeart/2018/2/layout/IconVerticalSolidList"/>
    <dgm:cxn modelId="{EC77DE74-E6A9-4CCB-8AAF-EB7188D8F572}" type="presParOf" srcId="{F7B59F90-7595-4DB0-A138-E7F21B467FB6}" destId="{15834F82-5332-4344-A3E0-57E8F5739C79}" srcOrd="4" destOrd="0" presId="urn:microsoft.com/office/officeart/2018/2/layout/IconVerticalSolidList"/>
    <dgm:cxn modelId="{B61B4E56-900E-4394-AD4C-1D53DC093992}" type="presParOf" srcId="{15834F82-5332-4344-A3E0-57E8F5739C79}" destId="{03B7A403-90A8-4F06-BB98-891BF32DD0A5}" srcOrd="0" destOrd="0" presId="urn:microsoft.com/office/officeart/2018/2/layout/IconVerticalSolidList"/>
    <dgm:cxn modelId="{8CB0CF23-1864-4FE8-8E05-6628E80BB16A}" type="presParOf" srcId="{15834F82-5332-4344-A3E0-57E8F5739C79}" destId="{323C756E-78BD-44C4-9595-F8F58D8BF5E4}" srcOrd="1" destOrd="0" presId="urn:microsoft.com/office/officeart/2018/2/layout/IconVerticalSolidList"/>
    <dgm:cxn modelId="{763FFC77-FC9F-477A-B4E3-3D8D14599B78}" type="presParOf" srcId="{15834F82-5332-4344-A3E0-57E8F5739C79}" destId="{0088834C-A7A8-46D0-8070-2B0911BC2262}" srcOrd="2" destOrd="0" presId="urn:microsoft.com/office/officeart/2018/2/layout/IconVerticalSolidList"/>
    <dgm:cxn modelId="{CBEC4380-F85F-45FB-98F2-E36037EC1011}" type="presParOf" srcId="{15834F82-5332-4344-A3E0-57E8F5739C79}" destId="{A0604FF0-DAAD-4879-9155-0175C1EC68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6BACC-EEDA-4690-B1DF-D97FA785AB7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C16C74-355F-4C1B-9E2F-0703362C2B5A}">
      <dgm:prSet/>
      <dgm:spPr/>
      <dgm:t>
        <a:bodyPr/>
        <a:lstStyle/>
        <a:p>
          <a:pPr>
            <a:defRPr cap="all"/>
          </a:pPr>
          <a:r>
            <a:rPr lang="en-GB"/>
            <a:t>restaurant</a:t>
          </a:r>
          <a:endParaRPr lang="en-US"/>
        </a:p>
      </dgm:t>
    </dgm:pt>
    <dgm:pt modelId="{225C45FF-3E62-40F3-9B17-E43F91C8FC9A}" type="parTrans" cxnId="{43691A5F-EB23-4926-9165-0D57607B436E}">
      <dgm:prSet/>
      <dgm:spPr/>
      <dgm:t>
        <a:bodyPr/>
        <a:lstStyle/>
        <a:p>
          <a:endParaRPr lang="en-US"/>
        </a:p>
      </dgm:t>
    </dgm:pt>
    <dgm:pt modelId="{645BD92D-A8E3-4458-84ED-54486F63AA40}" type="sibTrans" cxnId="{43691A5F-EB23-4926-9165-0D57607B436E}">
      <dgm:prSet/>
      <dgm:spPr/>
      <dgm:t>
        <a:bodyPr/>
        <a:lstStyle/>
        <a:p>
          <a:endParaRPr lang="en-US"/>
        </a:p>
      </dgm:t>
    </dgm:pt>
    <dgm:pt modelId="{4000E630-364B-4BF6-9B89-08F8B56A63D7}">
      <dgm:prSet/>
      <dgm:spPr/>
      <dgm:t>
        <a:bodyPr/>
        <a:lstStyle/>
        <a:p>
          <a:pPr>
            <a:defRPr cap="all"/>
          </a:pPr>
          <a:r>
            <a:rPr lang="en-GB"/>
            <a:t>bar</a:t>
          </a:r>
          <a:endParaRPr lang="en-US"/>
        </a:p>
      </dgm:t>
    </dgm:pt>
    <dgm:pt modelId="{63C8FC42-106D-4DD4-9679-23E21D68F32D}" type="parTrans" cxnId="{604207AD-83DA-498D-A0BF-0BCECA000B6E}">
      <dgm:prSet/>
      <dgm:spPr/>
      <dgm:t>
        <a:bodyPr/>
        <a:lstStyle/>
        <a:p>
          <a:endParaRPr lang="en-US"/>
        </a:p>
      </dgm:t>
    </dgm:pt>
    <dgm:pt modelId="{7B0B9842-D3D3-48B1-8B45-AACDC21FC05A}" type="sibTrans" cxnId="{604207AD-83DA-498D-A0BF-0BCECA000B6E}">
      <dgm:prSet/>
      <dgm:spPr/>
      <dgm:t>
        <a:bodyPr/>
        <a:lstStyle/>
        <a:p>
          <a:endParaRPr lang="en-US"/>
        </a:p>
      </dgm:t>
    </dgm:pt>
    <dgm:pt modelId="{38D6846C-AC4A-4AFC-B007-A86B32AB2841}">
      <dgm:prSet/>
      <dgm:spPr/>
      <dgm:t>
        <a:bodyPr/>
        <a:lstStyle/>
        <a:p>
          <a:pPr>
            <a:defRPr cap="all"/>
          </a:pPr>
          <a:r>
            <a:rPr lang="en-GB"/>
            <a:t>room service</a:t>
          </a:r>
          <a:endParaRPr lang="en-US"/>
        </a:p>
      </dgm:t>
    </dgm:pt>
    <dgm:pt modelId="{C8B61032-1162-403E-889A-40398C8485CC}" type="parTrans" cxnId="{6167E23B-30F3-4A28-AFB0-40D9C5656AC3}">
      <dgm:prSet/>
      <dgm:spPr/>
      <dgm:t>
        <a:bodyPr/>
        <a:lstStyle/>
        <a:p>
          <a:endParaRPr lang="en-US"/>
        </a:p>
      </dgm:t>
    </dgm:pt>
    <dgm:pt modelId="{D2DCBA01-A2F2-415B-8D7C-80DAE024144B}" type="sibTrans" cxnId="{6167E23B-30F3-4A28-AFB0-40D9C5656AC3}">
      <dgm:prSet/>
      <dgm:spPr/>
      <dgm:t>
        <a:bodyPr/>
        <a:lstStyle/>
        <a:p>
          <a:endParaRPr lang="en-US"/>
        </a:p>
      </dgm:t>
    </dgm:pt>
    <dgm:pt modelId="{1D6151E4-7471-44F4-A6B7-2ED4860CDC44}" type="pres">
      <dgm:prSet presAssocID="{6DC6BACC-EEDA-4690-B1DF-D97FA785AB71}" presName="root" presStyleCnt="0">
        <dgm:presLayoutVars>
          <dgm:dir/>
          <dgm:resizeHandles val="exact"/>
        </dgm:presLayoutVars>
      </dgm:prSet>
      <dgm:spPr/>
    </dgm:pt>
    <dgm:pt modelId="{9EB5B58D-4BBE-476D-8324-6F0A3091F018}" type="pres">
      <dgm:prSet presAssocID="{88C16C74-355F-4C1B-9E2F-0703362C2B5A}" presName="compNode" presStyleCnt="0"/>
      <dgm:spPr/>
    </dgm:pt>
    <dgm:pt modelId="{EA67BDB2-A153-48C3-B0A2-56BAA694C425}" type="pres">
      <dgm:prSet presAssocID="{88C16C74-355F-4C1B-9E2F-0703362C2B5A}" presName="iconBgRect" presStyleLbl="bgShp" presStyleIdx="0" presStyleCnt="3"/>
      <dgm:spPr/>
    </dgm:pt>
    <dgm:pt modelId="{B87C4B71-46AB-4B3A-9D93-36F4456F6B55}" type="pres">
      <dgm:prSet presAssocID="{88C16C74-355F-4C1B-9E2F-0703362C2B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2241042-C546-4CF3-920A-373331A63385}" type="pres">
      <dgm:prSet presAssocID="{88C16C74-355F-4C1B-9E2F-0703362C2B5A}" presName="spaceRect" presStyleCnt="0"/>
      <dgm:spPr/>
    </dgm:pt>
    <dgm:pt modelId="{E502F6FE-27C2-4115-8107-03CB1E4FB2EE}" type="pres">
      <dgm:prSet presAssocID="{88C16C74-355F-4C1B-9E2F-0703362C2B5A}" presName="textRect" presStyleLbl="revTx" presStyleIdx="0" presStyleCnt="3">
        <dgm:presLayoutVars>
          <dgm:chMax val="1"/>
          <dgm:chPref val="1"/>
        </dgm:presLayoutVars>
      </dgm:prSet>
      <dgm:spPr/>
    </dgm:pt>
    <dgm:pt modelId="{745AA6E6-54B0-42B1-A969-2297CDDA6F79}" type="pres">
      <dgm:prSet presAssocID="{645BD92D-A8E3-4458-84ED-54486F63AA40}" presName="sibTrans" presStyleCnt="0"/>
      <dgm:spPr/>
    </dgm:pt>
    <dgm:pt modelId="{D3375C69-DC63-4C95-A6B7-507572F117F6}" type="pres">
      <dgm:prSet presAssocID="{4000E630-364B-4BF6-9B89-08F8B56A63D7}" presName="compNode" presStyleCnt="0"/>
      <dgm:spPr/>
    </dgm:pt>
    <dgm:pt modelId="{D41B7ABE-A48D-4275-B4E8-24320B8FE7CA}" type="pres">
      <dgm:prSet presAssocID="{4000E630-364B-4BF6-9B89-08F8B56A63D7}" presName="iconBgRect" presStyleLbl="bgShp" presStyleIdx="1" presStyleCnt="3"/>
      <dgm:spPr/>
    </dgm:pt>
    <dgm:pt modelId="{60D824EE-4882-42CC-B91D-25139F335FF4}" type="pres">
      <dgm:prSet presAssocID="{4000E630-364B-4BF6-9B89-08F8B56A63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B0795629-0DFD-481D-BB26-0475CB98C734}" type="pres">
      <dgm:prSet presAssocID="{4000E630-364B-4BF6-9B89-08F8B56A63D7}" presName="spaceRect" presStyleCnt="0"/>
      <dgm:spPr/>
    </dgm:pt>
    <dgm:pt modelId="{24170944-1715-49D7-A946-2CAE3361A544}" type="pres">
      <dgm:prSet presAssocID="{4000E630-364B-4BF6-9B89-08F8B56A63D7}" presName="textRect" presStyleLbl="revTx" presStyleIdx="1" presStyleCnt="3">
        <dgm:presLayoutVars>
          <dgm:chMax val="1"/>
          <dgm:chPref val="1"/>
        </dgm:presLayoutVars>
      </dgm:prSet>
      <dgm:spPr/>
    </dgm:pt>
    <dgm:pt modelId="{45F452FB-8864-40A0-ABEF-48CB1688E497}" type="pres">
      <dgm:prSet presAssocID="{7B0B9842-D3D3-48B1-8B45-AACDC21FC05A}" presName="sibTrans" presStyleCnt="0"/>
      <dgm:spPr/>
    </dgm:pt>
    <dgm:pt modelId="{F9B779A6-4F7A-4905-B102-1DDA7A2BB490}" type="pres">
      <dgm:prSet presAssocID="{38D6846C-AC4A-4AFC-B007-A86B32AB2841}" presName="compNode" presStyleCnt="0"/>
      <dgm:spPr/>
    </dgm:pt>
    <dgm:pt modelId="{A39E4018-8289-42AB-8EF3-8AB2F35DE0C3}" type="pres">
      <dgm:prSet presAssocID="{38D6846C-AC4A-4AFC-B007-A86B32AB2841}" presName="iconBgRect" presStyleLbl="bgShp" presStyleIdx="2" presStyleCnt="3"/>
      <dgm:spPr/>
    </dgm:pt>
    <dgm:pt modelId="{7585E894-AAD4-459B-8BE7-21C73FAF3A95}" type="pres">
      <dgm:prSet presAssocID="{38D6846C-AC4A-4AFC-B007-A86B32AB28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AECCCA5F-C96B-41E6-9C97-B8A36828A8F8}" type="pres">
      <dgm:prSet presAssocID="{38D6846C-AC4A-4AFC-B007-A86B32AB2841}" presName="spaceRect" presStyleCnt="0"/>
      <dgm:spPr/>
    </dgm:pt>
    <dgm:pt modelId="{6F1B20E3-7BA7-43EA-938D-94DD0053487D}" type="pres">
      <dgm:prSet presAssocID="{38D6846C-AC4A-4AFC-B007-A86B32AB284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67E23B-30F3-4A28-AFB0-40D9C5656AC3}" srcId="{6DC6BACC-EEDA-4690-B1DF-D97FA785AB71}" destId="{38D6846C-AC4A-4AFC-B007-A86B32AB2841}" srcOrd="2" destOrd="0" parTransId="{C8B61032-1162-403E-889A-40398C8485CC}" sibTransId="{D2DCBA01-A2F2-415B-8D7C-80DAE024144B}"/>
    <dgm:cxn modelId="{43691A5F-EB23-4926-9165-0D57607B436E}" srcId="{6DC6BACC-EEDA-4690-B1DF-D97FA785AB71}" destId="{88C16C74-355F-4C1B-9E2F-0703362C2B5A}" srcOrd="0" destOrd="0" parTransId="{225C45FF-3E62-40F3-9B17-E43F91C8FC9A}" sibTransId="{645BD92D-A8E3-4458-84ED-54486F63AA40}"/>
    <dgm:cxn modelId="{41E70253-B85F-4A82-9F4D-EC320A5F62D9}" type="presOf" srcId="{6DC6BACC-EEDA-4690-B1DF-D97FA785AB71}" destId="{1D6151E4-7471-44F4-A6B7-2ED4860CDC44}" srcOrd="0" destOrd="0" presId="urn:microsoft.com/office/officeart/2018/5/layout/IconCircleLabelList"/>
    <dgm:cxn modelId="{604207AD-83DA-498D-A0BF-0BCECA000B6E}" srcId="{6DC6BACC-EEDA-4690-B1DF-D97FA785AB71}" destId="{4000E630-364B-4BF6-9B89-08F8B56A63D7}" srcOrd="1" destOrd="0" parTransId="{63C8FC42-106D-4DD4-9679-23E21D68F32D}" sibTransId="{7B0B9842-D3D3-48B1-8B45-AACDC21FC05A}"/>
    <dgm:cxn modelId="{04A3E5BF-3D3C-4B01-9078-62F4EF213DDE}" type="presOf" srcId="{88C16C74-355F-4C1B-9E2F-0703362C2B5A}" destId="{E502F6FE-27C2-4115-8107-03CB1E4FB2EE}" srcOrd="0" destOrd="0" presId="urn:microsoft.com/office/officeart/2018/5/layout/IconCircleLabelList"/>
    <dgm:cxn modelId="{ED50EDF4-053D-485F-8110-BC97B967DA31}" type="presOf" srcId="{38D6846C-AC4A-4AFC-B007-A86B32AB2841}" destId="{6F1B20E3-7BA7-43EA-938D-94DD0053487D}" srcOrd="0" destOrd="0" presId="urn:microsoft.com/office/officeart/2018/5/layout/IconCircleLabelList"/>
    <dgm:cxn modelId="{29AA14FD-B4C9-41E4-8831-87A7D13E5D95}" type="presOf" srcId="{4000E630-364B-4BF6-9B89-08F8B56A63D7}" destId="{24170944-1715-49D7-A946-2CAE3361A544}" srcOrd="0" destOrd="0" presId="urn:microsoft.com/office/officeart/2018/5/layout/IconCircleLabelList"/>
    <dgm:cxn modelId="{85706497-5805-4C2C-A84F-8387EB988C00}" type="presParOf" srcId="{1D6151E4-7471-44F4-A6B7-2ED4860CDC44}" destId="{9EB5B58D-4BBE-476D-8324-6F0A3091F018}" srcOrd="0" destOrd="0" presId="urn:microsoft.com/office/officeart/2018/5/layout/IconCircleLabelList"/>
    <dgm:cxn modelId="{FC752E1B-FFC0-4030-8877-F61AF51097D8}" type="presParOf" srcId="{9EB5B58D-4BBE-476D-8324-6F0A3091F018}" destId="{EA67BDB2-A153-48C3-B0A2-56BAA694C425}" srcOrd="0" destOrd="0" presId="urn:microsoft.com/office/officeart/2018/5/layout/IconCircleLabelList"/>
    <dgm:cxn modelId="{0B3AB36B-35D1-4B24-B1F4-EAE5E3FD6F62}" type="presParOf" srcId="{9EB5B58D-4BBE-476D-8324-6F0A3091F018}" destId="{B87C4B71-46AB-4B3A-9D93-36F4456F6B55}" srcOrd="1" destOrd="0" presId="urn:microsoft.com/office/officeart/2018/5/layout/IconCircleLabelList"/>
    <dgm:cxn modelId="{A9DBB278-4CB2-4663-BBC8-AE42EB5AAF4D}" type="presParOf" srcId="{9EB5B58D-4BBE-476D-8324-6F0A3091F018}" destId="{D2241042-C546-4CF3-920A-373331A63385}" srcOrd="2" destOrd="0" presId="urn:microsoft.com/office/officeart/2018/5/layout/IconCircleLabelList"/>
    <dgm:cxn modelId="{9D7BA846-304E-4BE4-ABF1-E13FB6CF5C78}" type="presParOf" srcId="{9EB5B58D-4BBE-476D-8324-6F0A3091F018}" destId="{E502F6FE-27C2-4115-8107-03CB1E4FB2EE}" srcOrd="3" destOrd="0" presId="urn:microsoft.com/office/officeart/2018/5/layout/IconCircleLabelList"/>
    <dgm:cxn modelId="{2F78AF77-6786-4163-9E04-54DB2C423F23}" type="presParOf" srcId="{1D6151E4-7471-44F4-A6B7-2ED4860CDC44}" destId="{745AA6E6-54B0-42B1-A969-2297CDDA6F79}" srcOrd="1" destOrd="0" presId="urn:microsoft.com/office/officeart/2018/5/layout/IconCircleLabelList"/>
    <dgm:cxn modelId="{EEA034C8-A919-40A7-A9C8-B96794F2D60C}" type="presParOf" srcId="{1D6151E4-7471-44F4-A6B7-2ED4860CDC44}" destId="{D3375C69-DC63-4C95-A6B7-507572F117F6}" srcOrd="2" destOrd="0" presId="urn:microsoft.com/office/officeart/2018/5/layout/IconCircleLabelList"/>
    <dgm:cxn modelId="{787D9B57-D36A-42CD-82FD-5D2820C471C0}" type="presParOf" srcId="{D3375C69-DC63-4C95-A6B7-507572F117F6}" destId="{D41B7ABE-A48D-4275-B4E8-24320B8FE7CA}" srcOrd="0" destOrd="0" presId="urn:microsoft.com/office/officeart/2018/5/layout/IconCircleLabelList"/>
    <dgm:cxn modelId="{D748157E-A815-449D-B49D-4827B14C6901}" type="presParOf" srcId="{D3375C69-DC63-4C95-A6B7-507572F117F6}" destId="{60D824EE-4882-42CC-B91D-25139F335FF4}" srcOrd="1" destOrd="0" presId="urn:microsoft.com/office/officeart/2018/5/layout/IconCircleLabelList"/>
    <dgm:cxn modelId="{B7C3FF8E-784A-4C54-A00D-70D7F283A8E6}" type="presParOf" srcId="{D3375C69-DC63-4C95-A6B7-507572F117F6}" destId="{B0795629-0DFD-481D-BB26-0475CB98C734}" srcOrd="2" destOrd="0" presId="urn:microsoft.com/office/officeart/2018/5/layout/IconCircleLabelList"/>
    <dgm:cxn modelId="{002F8388-0235-4D4A-AA8C-7C25E66877D2}" type="presParOf" srcId="{D3375C69-DC63-4C95-A6B7-507572F117F6}" destId="{24170944-1715-49D7-A946-2CAE3361A544}" srcOrd="3" destOrd="0" presId="urn:microsoft.com/office/officeart/2018/5/layout/IconCircleLabelList"/>
    <dgm:cxn modelId="{A55B9219-C213-4221-A13C-B8FBD191608A}" type="presParOf" srcId="{1D6151E4-7471-44F4-A6B7-2ED4860CDC44}" destId="{45F452FB-8864-40A0-ABEF-48CB1688E497}" srcOrd="3" destOrd="0" presId="urn:microsoft.com/office/officeart/2018/5/layout/IconCircleLabelList"/>
    <dgm:cxn modelId="{1CCEFBE5-4684-4EFE-8026-24CFCC2F6FCA}" type="presParOf" srcId="{1D6151E4-7471-44F4-A6B7-2ED4860CDC44}" destId="{F9B779A6-4F7A-4905-B102-1DDA7A2BB490}" srcOrd="4" destOrd="0" presId="urn:microsoft.com/office/officeart/2018/5/layout/IconCircleLabelList"/>
    <dgm:cxn modelId="{562C48CD-BB03-4B2E-8593-04F2D7274A21}" type="presParOf" srcId="{F9B779A6-4F7A-4905-B102-1DDA7A2BB490}" destId="{A39E4018-8289-42AB-8EF3-8AB2F35DE0C3}" srcOrd="0" destOrd="0" presId="urn:microsoft.com/office/officeart/2018/5/layout/IconCircleLabelList"/>
    <dgm:cxn modelId="{82948B9A-E7C3-4C22-8370-2028EB460C47}" type="presParOf" srcId="{F9B779A6-4F7A-4905-B102-1DDA7A2BB490}" destId="{7585E894-AAD4-459B-8BE7-21C73FAF3A95}" srcOrd="1" destOrd="0" presId="urn:microsoft.com/office/officeart/2018/5/layout/IconCircleLabelList"/>
    <dgm:cxn modelId="{D44E45E7-DDF4-4842-B7C8-D5383295013F}" type="presParOf" srcId="{F9B779A6-4F7A-4905-B102-1DDA7A2BB490}" destId="{AECCCA5F-C96B-41E6-9C97-B8A36828A8F8}" srcOrd="2" destOrd="0" presId="urn:microsoft.com/office/officeart/2018/5/layout/IconCircleLabelList"/>
    <dgm:cxn modelId="{1D2F231E-923F-467D-B6F0-92019B13C8C1}" type="presParOf" srcId="{F9B779A6-4F7A-4905-B102-1DDA7A2BB490}" destId="{6F1B20E3-7BA7-43EA-938D-94DD005348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A4A3-B796-4677-AAD2-64E8B09BDD8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84BEE33-980A-48C9-93AA-8146CEB17964}">
      <dgm:prSet/>
      <dgm:spPr/>
      <dgm:t>
        <a:bodyPr/>
        <a:lstStyle/>
        <a:p>
          <a:pPr>
            <a:defRPr cap="all"/>
          </a:pPr>
          <a:r>
            <a:rPr lang="en-GB"/>
            <a:t>bell person</a:t>
          </a:r>
          <a:endParaRPr lang="en-US"/>
        </a:p>
      </dgm:t>
    </dgm:pt>
    <dgm:pt modelId="{8BC7BEDC-F8CC-4697-AB90-3E62359894FC}" type="parTrans" cxnId="{E93FA768-765B-4F39-87DC-FBEE809464D5}">
      <dgm:prSet/>
      <dgm:spPr/>
      <dgm:t>
        <a:bodyPr/>
        <a:lstStyle/>
        <a:p>
          <a:endParaRPr lang="en-US"/>
        </a:p>
      </dgm:t>
    </dgm:pt>
    <dgm:pt modelId="{E04B1929-6BB6-4DDC-9BF0-6B6A7CB2C0FF}" type="sibTrans" cxnId="{E93FA768-765B-4F39-87DC-FBEE809464D5}">
      <dgm:prSet/>
      <dgm:spPr/>
      <dgm:t>
        <a:bodyPr/>
        <a:lstStyle/>
        <a:p>
          <a:endParaRPr lang="en-US"/>
        </a:p>
      </dgm:t>
    </dgm:pt>
    <dgm:pt modelId="{93E13B6D-742E-4152-8C65-E19AE4CB7CB3}">
      <dgm:prSet/>
      <dgm:spPr/>
      <dgm:t>
        <a:bodyPr/>
        <a:lstStyle/>
        <a:p>
          <a:pPr>
            <a:defRPr cap="all"/>
          </a:pPr>
          <a:r>
            <a:rPr lang="en-GB"/>
            <a:t>concierge</a:t>
          </a:r>
          <a:endParaRPr lang="en-US"/>
        </a:p>
      </dgm:t>
    </dgm:pt>
    <dgm:pt modelId="{7AE61234-82F7-4CE7-8A1E-258733D7D870}" type="parTrans" cxnId="{D0A93B31-73B5-4949-AB25-FB77E45B4E15}">
      <dgm:prSet/>
      <dgm:spPr/>
      <dgm:t>
        <a:bodyPr/>
        <a:lstStyle/>
        <a:p>
          <a:endParaRPr lang="en-US"/>
        </a:p>
      </dgm:t>
    </dgm:pt>
    <dgm:pt modelId="{DE604D80-4BFE-4E5B-B046-DA3CB8E5A17F}" type="sibTrans" cxnId="{D0A93B31-73B5-4949-AB25-FB77E45B4E15}">
      <dgm:prSet/>
      <dgm:spPr/>
      <dgm:t>
        <a:bodyPr/>
        <a:lstStyle/>
        <a:p>
          <a:endParaRPr lang="en-US"/>
        </a:p>
      </dgm:t>
    </dgm:pt>
    <dgm:pt modelId="{CFFD731C-B2E6-4FE4-AC5C-192BF90BE0F8}">
      <dgm:prSet custT="1"/>
      <dgm:spPr/>
      <dgm:t>
        <a:bodyPr/>
        <a:lstStyle/>
        <a:p>
          <a:pPr>
            <a:defRPr cap="all"/>
          </a:pPr>
          <a:r>
            <a:rPr lang="en-GB" sz="2700" dirty="0"/>
            <a:t>valet /</a:t>
          </a:r>
          <a:r>
            <a:rPr lang="en-GB" sz="2700" dirty="0" err="1"/>
            <a:t>v</a:t>
          </a:r>
          <a:r>
            <a:rPr lang="en-GB" sz="2400" dirty="0" err="1"/>
            <a:t>∂</a:t>
          </a:r>
          <a:r>
            <a:rPr lang="en-GB" sz="2700" dirty="0" err="1"/>
            <a:t>lei</a:t>
          </a:r>
          <a:r>
            <a:rPr lang="en-GB" sz="2700" dirty="0"/>
            <a:t>/ parking</a:t>
          </a:r>
          <a:endParaRPr lang="en-US" sz="2700" dirty="0"/>
        </a:p>
      </dgm:t>
    </dgm:pt>
    <dgm:pt modelId="{18741019-AD58-469F-BEBC-8A82E0BAB884}" type="parTrans" cxnId="{B70FAEC3-11E6-4790-A6E2-A6D47DDF5ED2}">
      <dgm:prSet/>
      <dgm:spPr/>
      <dgm:t>
        <a:bodyPr/>
        <a:lstStyle/>
        <a:p>
          <a:endParaRPr lang="en-US"/>
        </a:p>
      </dgm:t>
    </dgm:pt>
    <dgm:pt modelId="{E7C73DB3-427A-49BC-A304-314D4839561E}" type="sibTrans" cxnId="{B70FAEC3-11E6-4790-A6E2-A6D47DDF5ED2}">
      <dgm:prSet/>
      <dgm:spPr/>
      <dgm:t>
        <a:bodyPr/>
        <a:lstStyle/>
        <a:p>
          <a:endParaRPr lang="en-US"/>
        </a:p>
      </dgm:t>
    </dgm:pt>
    <dgm:pt modelId="{F6652D48-4D23-433D-A73F-498C7C021135}" type="pres">
      <dgm:prSet presAssocID="{2E8FA4A3-B796-4677-AAD2-64E8B09BDD87}" presName="root" presStyleCnt="0">
        <dgm:presLayoutVars>
          <dgm:dir/>
          <dgm:resizeHandles val="exact"/>
        </dgm:presLayoutVars>
      </dgm:prSet>
      <dgm:spPr/>
    </dgm:pt>
    <dgm:pt modelId="{26938B5B-17C4-44B2-BFE0-F765C66C65A4}" type="pres">
      <dgm:prSet presAssocID="{684BEE33-980A-48C9-93AA-8146CEB17964}" presName="compNode" presStyleCnt="0"/>
      <dgm:spPr/>
    </dgm:pt>
    <dgm:pt modelId="{AEB11681-E5AE-460E-9466-D9033465591C}" type="pres">
      <dgm:prSet presAssocID="{684BEE33-980A-48C9-93AA-8146CEB17964}" presName="iconBgRect" presStyleLbl="bgShp" presStyleIdx="0" presStyleCnt="3"/>
      <dgm:spPr/>
    </dgm:pt>
    <dgm:pt modelId="{9A096052-4C00-4330-B661-4535FE76D672}" type="pres">
      <dgm:prSet presAssocID="{684BEE33-980A-48C9-93AA-8146CEB179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930DFDC6-B488-4316-BD80-93970048B999}" type="pres">
      <dgm:prSet presAssocID="{684BEE33-980A-48C9-93AA-8146CEB17964}" presName="spaceRect" presStyleCnt="0"/>
      <dgm:spPr/>
    </dgm:pt>
    <dgm:pt modelId="{499D1171-D1E8-4863-A3B0-07AA135C3C0A}" type="pres">
      <dgm:prSet presAssocID="{684BEE33-980A-48C9-93AA-8146CEB17964}" presName="textRect" presStyleLbl="revTx" presStyleIdx="0" presStyleCnt="3">
        <dgm:presLayoutVars>
          <dgm:chMax val="1"/>
          <dgm:chPref val="1"/>
        </dgm:presLayoutVars>
      </dgm:prSet>
      <dgm:spPr/>
    </dgm:pt>
    <dgm:pt modelId="{CCF220A2-6417-4BD7-88BE-D697626C93FE}" type="pres">
      <dgm:prSet presAssocID="{E04B1929-6BB6-4DDC-9BF0-6B6A7CB2C0FF}" presName="sibTrans" presStyleCnt="0"/>
      <dgm:spPr/>
    </dgm:pt>
    <dgm:pt modelId="{5DB44687-3BFC-4134-ACC9-F2CE49932BBB}" type="pres">
      <dgm:prSet presAssocID="{93E13B6D-742E-4152-8C65-E19AE4CB7CB3}" presName="compNode" presStyleCnt="0"/>
      <dgm:spPr/>
    </dgm:pt>
    <dgm:pt modelId="{6F0AD048-DBED-4F51-9C7F-ACF89ED96A55}" type="pres">
      <dgm:prSet presAssocID="{93E13B6D-742E-4152-8C65-E19AE4CB7CB3}" presName="iconBgRect" presStyleLbl="bgShp" presStyleIdx="1" presStyleCnt="3"/>
      <dgm:spPr/>
    </dgm:pt>
    <dgm:pt modelId="{C85AB79D-7C2C-4ADB-B81E-9FDD7AB28134}" type="pres">
      <dgm:prSet presAssocID="{93E13B6D-742E-4152-8C65-E19AE4CB7C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4DB0D46A-E936-468A-A22B-31E842EDE0FD}" type="pres">
      <dgm:prSet presAssocID="{93E13B6D-742E-4152-8C65-E19AE4CB7CB3}" presName="spaceRect" presStyleCnt="0"/>
      <dgm:spPr/>
    </dgm:pt>
    <dgm:pt modelId="{88CCF38F-19C2-4F88-A350-5BE906883A2C}" type="pres">
      <dgm:prSet presAssocID="{93E13B6D-742E-4152-8C65-E19AE4CB7CB3}" presName="textRect" presStyleLbl="revTx" presStyleIdx="1" presStyleCnt="3">
        <dgm:presLayoutVars>
          <dgm:chMax val="1"/>
          <dgm:chPref val="1"/>
        </dgm:presLayoutVars>
      </dgm:prSet>
      <dgm:spPr/>
    </dgm:pt>
    <dgm:pt modelId="{B2601B29-19D3-4742-B9EF-4D95A7BBAF62}" type="pres">
      <dgm:prSet presAssocID="{DE604D80-4BFE-4E5B-B046-DA3CB8E5A17F}" presName="sibTrans" presStyleCnt="0"/>
      <dgm:spPr/>
    </dgm:pt>
    <dgm:pt modelId="{876C491B-F091-4547-B377-59EBB4BAEAA5}" type="pres">
      <dgm:prSet presAssocID="{CFFD731C-B2E6-4FE4-AC5C-192BF90BE0F8}" presName="compNode" presStyleCnt="0"/>
      <dgm:spPr/>
    </dgm:pt>
    <dgm:pt modelId="{EA103748-373F-4BBB-9E74-C470001863AF}" type="pres">
      <dgm:prSet presAssocID="{CFFD731C-B2E6-4FE4-AC5C-192BF90BE0F8}" presName="iconBgRect" presStyleLbl="bgShp" presStyleIdx="2" presStyleCnt="3"/>
      <dgm:spPr/>
    </dgm:pt>
    <dgm:pt modelId="{DA7F0124-4DFD-405F-85D4-A48A1B4F3E7D}" type="pres">
      <dgm:prSet presAssocID="{CFFD731C-B2E6-4FE4-AC5C-192BF90BE0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vertible with solid fill"/>
        </a:ext>
      </dgm:extLst>
    </dgm:pt>
    <dgm:pt modelId="{3EE9E62E-32BD-4CF5-B9F1-0E0663B95D72}" type="pres">
      <dgm:prSet presAssocID="{CFFD731C-B2E6-4FE4-AC5C-192BF90BE0F8}" presName="spaceRect" presStyleCnt="0"/>
      <dgm:spPr/>
    </dgm:pt>
    <dgm:pt modelId="{C78D9FC5-05CA-4E68-BCC9-B502B44833EC}" type="pres">
      <dgm:prSet presAssocID="{CFFD731C-B2E6-4FE4-AC5C-192BF90BE0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E0B961C-31D1-4AAB-80C6-B439D20902BB}" type="presOf" srcId="{93E13B6D-742E-4152-8C65-E19AE4CB7CB3}" destId="{88CCF38F-19C2-4F88-A350-5BE906883A2C}" srcOrd="0" destOrd="0" presId="urn:microsoft.com/office/officeart/2018/5/layout/IconCircleLabelList"/>
    <dgm:cxn modelId="{D0A93B31-73B5-4949-AB25-FB77E45B4E15}" srcId="{2E8FA4A3-B796-4677-AAD2-64E8B09BDD87}" destId="{93E13B6D-742E-4152-8C65-E19AE4CB7CB3}" srcOrd="1" destOrd="0" parTransId="{7AE61234-82F7-4CE7-8A1E-258733D7D870}" sibTransId="{DE604D80-4BFE-4E5B-B046-DA3CB8E5A17F}"/>
    <dgm:cxn modelId="{1544BF42-F474-45D6-B94F-167F2E7A4866}" type="presOf" srcId="{684BEE33-980A-48C9-93AA-8146CEB17964}" destId="{499D1171-D1E8-4863-A3B0-07AA135C3C0A}" srcOrd="0" destOrd="0" presId="urn:microsoft.com/office/officeart/2018/5/layout/IconCircleLabelList"/>
    <dgm:cxn modelId="{E93FA768-765B-4F39-87DC-FBEE809464D5}" srcId="{2E8FA4A3-B796-4677-AAD2-64E8B09BDD87}" destId="{684BEE33-980A-48C9-93AA-8146CEB17964}" srcOrd="0" destOrd="0" parTransId="{8BC7BEDC-F8CC-4697-AB90-3E62359894FC}" sibTransId="{E04B1929-6BB6-4DDC-9BF0-6B6A7CB2C0FF}"/>
    <dgm:cxn modelId="{34CA9296-FE08-41AF-9A4C-9BD54E5C6B11}" type="presOf" srcId="{2E8FA4A3-B796-4677-AAD2-64E8B09BDD87}" destId="{F6652D48-4D23-433D-A73F-498C7C021135}" srcOrd="0" destOrd="0" presId="urn:microsoft.com/office/officeart/2018/5/layout/IconCircleLabelList"/>
    <dgm:cxn modelId="{B70FAEC3-11E6-4790-A6E2-A6D47DDF5ED2}" srcId="{2E8FA4A3-B796-4677-AAD2-64E8B09BDD87}" destId="{CFFD731C-B2E6-4FE4-AC5C-192BF90BE0F8}" srcOrd="2" destOrd="0" parTransId="{18741019-AD58-469F-BEBC-8A82E0BAB884}" sibTransId="{E7C73DB3-427A-49BC-A304-314D4839561E}"/>
    <dgm:cxn modelId="{B252B1E2-B420-49E6-95EB-757766615913}" type="presOf" srcId="{CFFD731C-B2E6-4FE4-AC5C-192BF90BE0F8}" destId="{C78D9FC5-05CA-4E68-BCC9-B502B44833EC}" srcOrd="0" destOrd="0" presId="urn:microsoft.com/office/officeart/2018/5/layout/IconCircleLabelList"/>
    <dgm:cxn modelId="{53DC7237-D949-4700-BA1B-DB488F0D663B}" type="presParOf" srcId="{F6652D48-4D23-433D-A73F-498C7C021135}" destId="{26938B5B-17C4-44B2-BFE0-F765C66C65A4}" srcOrd="0" destOrd="0" presId="urn:microsoft.com/office/officeart/2018/5/layout/IconCircleLabelList"/>
    <dgm:cxn modelId="{D69C7E87-8E60-419A-87BF-8AABE1ACE920}" type="presParOf" srcId="{26938B5B-17C4-44B2-BFE0-F765C66C65A4}" destId="{AEB11681-E5AE-460E-9466-D9033465591C}" srcOrd="0" destOrd="0" presId="urn:microsoft.com/office/officeart/2018/5/layout/IconCircleLabelList"/>
    <dgm:cxn modelId="{27F7583D-16AC-4AA9-957B-A50F5FC169B6}" type="presParOf" srcId="{26938B5B-17C4-44B2-BFE0-F765C66C65A4}" destId="{9A096052-4C00-4330-B661-4535FE76D672}" srcOrd="1" destOrd="0" presId="urn:microsoft.com/office/officeart/2018/5/layout/IconCircleLabelList"/>
    <dgm:cxn modelId="{EF4E3FA8-B947-48CC-883A-53226789EEDF}" type="presParOf" srcId="{26938B5B-17C4-44B2-BFE0-F765C66C65A4}" destId="{930DFDC6-B488-4316-BD80-93970048B999}" srcOrd="2" destOrd="0" presId="urn:microsoft.com/office/officeart/2018/5/layout/IconCircleLabelList"/>
    <dgm:cxn modelId="{F286808C-EE6F-4673-A44E-8EE80D8609BD}" type="presParOf" srcId="{26938B5B-17C4-44B2-BFE0-F765C66C65A4}" destId="{499D1171-D1E8-4863-A3B0-07AA135C3C0A}" srcOrd="3" destOrd="0" presId="urn:microsoft.com/office/officeart/2018/5/layout/IconCircleLabelList"/>
    <dgm:cxn modelId="{F1BDAD40-D16A-428E-A043-6F018C046149}" type="presParOf" srcId="{F6652D48-4D23-433D-A73F-498C7C021135}" destId="{CCF220A2-6417-4BD7-88BE-D697626C93FE}" srcOrd="1" destOrd="0" presId="urn:microsoft.com/office/officeart/2018/5/layout/IconCircleLabelList"/>
    <dgm:cxn modelId="{8A09D300-FCA1-4F24-8B27-13953CD4C570}" type="presParOf" srcId="{F6652D48-4D23-433D-A73F-498C7C021135}" destId="{5DB44687-3BFC-4134-ACC9-F2CE49932BBB}" srcOrd="2" destOrd="0" presId="urn:microsoft.com/office/officeart/2018/5/layout/IconCircleLabelList"/>
    <dgm:cxn modelId="{E242A465-5C9B-4B99-A567-58036620A2AA}" type="presParOf" srcId="{5DB44687-3BFC-4134-ACC9-F2CE49932BBB}" destId="{6F0AD048-DBED-4F51-9C7F-ACF89ED96A55}" srcOrd="0" destOrd="0" presId="urn:microsoft.com/office/officeart/2018/5/layout/IconCircleLabelList"/>
    <dgm:cxn modelId="{21E198EE-27AD-475C-B02D-5C3208AD2C8D}" type="presParOf" srcId="{5DB44687-3BFC-4134-ACC9-F2CE49932BBB}" destId="{C85AB79D-7C2C-4ADB-B81E-9FDD7AB28134}" srcOrd="1" destOrd="0" presId="urn:microsoft.com/office/officeart/2018/5/layout/IconCircleLabelList"/>
    <dgm:cxn modelId="{C22FB486-FD9F-4A2E-B50A-5A0BDB80F465}" type="presParOf" srcId="{5DB44687-3BFC-4134-ACC9-F2CE49932BBB}" destId="{4DB0D46A-E936-468A-A22B-31E842EDE0FD}" srcOrd="2" destOrd="0" presId="urn:microsoft.com/office/officeart/2018/5/layout/IconCircleLabelList"/>
    <dgm:cxn modelId="{093C26E9-86A9-446A-B9F9-256DACE49B5A}" type="presParOf" srcId="{5DB44687-3BFC-4134-ACC9-F2CE49932BBB}" destId="{88CCF38F-19C2-4F88-A350-5BE906883A2C}" srcOrd="3" destOrd="0" presId="urn:microsoft.com/office/officeart/2018/5/layout/IconCircleLabelList"/>
    <dgm:cxn modelId="{279D3553-D8CE-44C5-967A-FC1731B21476}" type="presParOf" srcId="{F6652D48-4D23-433D-A73F-498C7C021135}" destId="{B2601B29-19D3-4742-B9EF-4D95A7BBAF62}" srcOrd="3" destOrd="0" presId="urn:microsoft.com/office/officeart/2018/5/layout/IconCircleLabelList"/>
    <dgm:cxn modelId="{7B874DE0-9DBD-4712-BCC0-9E6A66B5BD21}" type="presParOf" srcId="{F6652D48-4D23-433D-A73F-498C7C021135}" destId="{876C491B-F091-4547-B377-59EBB4BAEAA5}" srcOrd="4" destOrd="0" presId="urn:microsoft.com/office/officeart/2018/5/layout/IconCircleLabelList"/>
    <dgm:cxn modelId="{C3C9C350-AFE1-4D4F-8200-E967BE466E84}" type="presParOf" srcId="{876C491B-F091-4547-B377-59EBB4BAEAA5}" destId="{EA103748-373F-4BBB-9E74-C470001863AF}" srcOrd="0" destOrd="0" presId="urn:microsoft.com/office/officeart/2018/5/layout/IconCircleLabelList"/>
    <dgm:cxn modelId="{786C1F6A-569B-4167-9ADC-A940E2C01081}" type="presParOf" srcId="{876C491B-F091-4547-B377-59EBB4BAEAA5}" destId="{DA7F0124-4DFD-405F-85D4-A48A1B4F3E7D}" srcOrd="1" destOrd="0" presId="urn:microsoft.com/office/officeart/2018/5/layout/IconCircleLabelList"/>
    <dgm:cxn modelId="{83304EB3-983D-4E13-A6D3-6BE824E882B2}" type="presParOf" srcId="{876C491B-F091-4547-B377-59EBB4BAEAA5}" destId="{3EE9E62E-32BD-4CF5-B9F1-0E0663B95D72}" srcOrd="2" destOrd="0" presId="urn:microsoft.com/office/officeart/2018/5/layout/IconCircleLabelList"/>
    <dgm:cxn modelId="{262F3099-5126-490E-BCBD-733DD24D9A46}" type="presParOf" srcId="{876C491B-F091-4547-B377-59EBB4BAEAA5}" destId="{C78D9FC5-05CA-4E68-BCC9-B502B44833E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5990D-CA28-40E9-8A5F-220D3F38D3F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9B15900-D006-4ECC-B123-9183636A4528}">
      <dgm:prSet/>
      <dgm:spPr/>
      <dgm:t>
        <a:bodyPr/>
        <a:lstStyle/>
        <a:p>
          <a:pPr>
            <a:defRPr cap="all"/>
          </a:pPr>
          <a:r>
            <a:rPr lang="en-GB"/>
            <a:t>wake-up call</a:t>
          </a:r>
          <a:endParaRPr lang="en-US"/>
        </a:p>
      </dgm:t>
    </dgm:pt>
    <dgm:pt modelId="{97F334ED-799A-4374-A24F-901236783D48}" type="parTrans" cxnId="{21036812-5243-4829-B589-F622640A249D}">
      <dgm:prSet/>
      <dgm:spPr/>
      <dgm:t>
        <a:bodyPr/>
        <a:lstStyle/>
        <a:p>
          <a:endParaRPr lang="en-US"/>
        </a:p>
      </dgm:t>
    </dgm:pt>
    <dgm:pt modelId="{0BD2BAC3-0444-414E-9E17-9E9D7D2A1D55}" type="sibTrans" cxnId="{21036812-5243-4829-B589-F622640A249D}">
      <dgm:prSet/>
      <dgm:spPr/>
      <dgm:t>
        <a:bodyPr/>
        <a:lstStyle/>
        <a:p>
          <a:endParaRPr lang="en-US"/>
        </a:p>
      </dgm:t>
    </dgm:pt>
    <dgm:pt modelId="{07C777C4-330D-48FE-94D1-02509E8B11E1}">
      <dgm:prSet/>
      <dgm:spPr/>
      <dgm:t>
        <a:bodyPr/>
        <a:lstStyle/>
        <a:p>
          <a:pPr>
            <a:defRPr cap="all"/>
          </a:pPr>
          <a:r>
            <a:rPr lang="en-GB"/>
            <a:t>parking</a:t>
          </a:r>
          <a:endParaRPr lang="en-US"/>
        </a:p>
      </dgm:t>
    </dgm:pt>
    <dgm:pt modelId="{1BEFF23D-8BFF-4FD9-A954-1415B160AA9D}" type="parTrans" cxnId="{8F8FF136-87E2-40F7-871B-E62403E97C99}">
      <dgm:prSet/>
      <dgm:spPr/>
      <dgm:t>
        <a:bodyPr/>
        <a:lstStyle/>
        <a:p>
          <a:endParaRPr lang="en-US"/>
        </a:p>
      </dgm:t>
    </dgm:pt>
    <dgm:pt modelId="{D54BA409-B54D-4AFB-A841-432BF0EBC062}" type="sibTrans" cxnId="{8F8FF136-87E2-40F7-871B-E62403E97C99}">
      <dgm:prSet/>
      <dgm:spPr/>
      <dgm:t>
        <a:bodyPr/>
        <a:lstStyle/>
        <a:p>
          <a:endParaRPr lang="en-US"/>
        </a:p>
      </dgm:t>
    </dgm:pt>
    <dgm:pt modelId="{F2F7876C-5B83-46E9-98C6-8F70D4735B6E}">
      <dgm:prSet/>
      <dgm:spPr/>
      <dgm:t>
        <a:bodyPr/>
        <a:lstStyle/>
        <a:p>
          <a:pPr>
            <a:defRPr cap="all"/>
          </a:pPr>
          <a:r>
            <a:rPr lang="en-GB"/>
            <a:t>extra bed</a:t>
          </a:r>
          <a:endParaRPr lang="en-US"/>
        </a:p>
      </dgm:t>
    </dgm:pt>
    <dgm:pt modelId="{2D61701D-1974-4AA5-9676-CD4552C2CBCB}" type="parTrans" cxnId="{5A7D40E5-993E-49C3-9AA0-E969300A5B2F}">
      <dgm:prSet/>
      <dgm:spPr/>
      <dgm:t>
        <a:bodyPr/>
        <a:lstStyle/>
        <a:p>
          <a:endParaRPr lang="en-US"/>
        </a:p>
      </dgm:t>
    </dgm:pt>
    <dgm:pt modelId="{01AA3441-F641-4A65-BA2F-4F86B10AC8EE}" type="sibTrans" cxnId="{5A7D40E5-993E-49C3-9AA0-E969300A5B2F}">
      <dgm:prSet/>
      <dgm:spPr/>
      <dgm:t>
        <a:bodyPr/>
        <a:lstStyle/>
        <a:p>
          <a:endParaRPr lang="en-US"/>
        </a:p>
      </dgm:t>
    </dgm:pt>
    <dgm:pt modelId="{749359FA-8C50-4292-9098-89918BD67916}">
      <dgm:prSet/>
      <dgm:spPr/>
      <dgm:t>
        <a:bodyPr/>
        <a:lstStyle/>
        <a:p>
          <a:pPr>
            <a:defRPr cap="all"/>
          </a:pPr>
          <a:r>
            <a:rPr lang="en-GB"/>
            <a:t>crib/cot</a:t>
          </a:r>
          <a:endParaRPr lang="en-US"/>
        </a:p>
      </dgm:t>
    </dgm:pt>
    <dgm:pt modelId="{22DEABA2-0B1B-4D3F-8653-4A7912FE3DF9}" type="parTrans" cxnId="{BD3E6DD6-8886-47AD-96F6-38BD4074DECB}">
      <dgm:prSet/>
      <dgm:spPr/>
      <dgm:t>
        <a:bodyPr/>
        <a:lstStyle/>
        <a:p>
          <a:endParaRPr lang="en-US"/>
        </a:p>
      </dgm:t>
    </dgm:pt>
    <dgm:pt modelId="{5F8062AB-3A06-4746-89AD-69CA342DBC84}" type="sibTrans" cxnId="{BD3E6DD6-8886-47AD-96F6-38BD4074DECB}">
      <dgm:prSet/>
      <dgm:spPr/>
      <dgm:t>
        <a:bodyPr/>
        <a:lstStyle/>
        <a:p>
          <a:endParaRPr lang="en-US"/>
        </a:p>
      </dgm:t>
    </dgm:pt>
    <dgm:pt modelId="{F574BA67-6FDF-434F-A8A3-0EF1DFFE18D1}">
      <dgm:prSet/>
      <dgm:spPr/>
      <dgm:t>
        <a:bodyPr/>
        <a:lstStyle/>
        <a:p>
          <a:pPr>
            <a:defRPr cap="all"/>
          </a:pPr>
          <a:r>
            <a:rPr lang="en-GB"/>
            <a:t>extra linen, towels, pillows, blankets</a:t>
          </a:r>
          <a:endParaRPr lang="en-US"/>
        </a:p>
      </dgm:t>
    </dgm:pt>
    <dgm:pt modelId="{01AFF3CE-CC6C-4361-9D65-F5129EB0181F}" type="parTrans" cxnId="{37A91708-6869-4B7A-9F49-B1868A65FD97}">
      <dgm:prSet/>
      <dgm:spPr/>
      <dgm:t>
        <a:bodyPr/>
        <a:lstStyle/>
        <a:p>
          <a:endParaRPr lang="en-US"/>
        </a:p>
      </dgm:t>
    </dgm:pt>
    <dgm:pt modelId="{625A0351-B979-4A68-93B1-DEE4A3FD8F90}" type="sibTrans" cxnId="{37A91708-6869-4B7A-9F49-B1868A65FD97}">
      <dgm:prSet/>
      <dgm:spPr/>
      <dgm:t>
        <a:bodyPr/>
        <a:lstStyle/>
        <a:p>
          <a:endParaRPr lang="en-US"/>
        </a:p>
      </dgm:t>
    </dgm:pt>
    <dgm:pt modelId="{D7470C0F-6044-476B-BFEE-091A68924251}" type="pres">
      <dgm:prSet presAssocID="{2175990D-CA28-40E9-8A5F-220D3F38D3F8}" presName="root" presStyleCnt="0">
        <dgm:presLayoutVars>
          <dgm:dir/>
          <dgm:resizeHandles val="exact"/>
        </dgm:presLayoutVars>
      </dgm:prSet>
      <dgm:spPr/>
    </dgm:pt>
    <dgm:pt modelId="{7E3F5289-A7F3-4613-A5A3-07A2B6D3FF46}" type="pres">
      <dgm:prSet presAssocID="{99B15900-D006-4ECC-B123-9183636A4528}" presName="compNode" presStyleCnt="0"/>
      <dgm:spPr/>
    </dgm:pt>
    <dgm:pt modelId="{86BA3448-D007-449B-8720-D523CDF03F69}" type="pres">
      <dgm:prSet presAssocID="{99B15900-D006-4ECC-B123-9183636A4528}" presName="iconBgRect" presStyleLbl="bgShp" presStyleIdx="0" presStyleCnt="5"/>
      <dgm:spPr/>
    </dgm:pt>
    <dgm:pt modelId="{D1CCE863-B597-4511-B67E-0F36F4524EC3}" type="pres">
      <dgm:prSet presAssocID="{99B15900-D006-4ECC-B123-9183636A452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9B5A5FD9-BB32-4539-B150-7AD6A7422554}" type="pres">
      <dgm:prSet presAssocID="{99B15900-D006-4ECC-B123-9183636A4528}" presName="spaceRect" presStyleCnt="0"/>
      <dgm:spPr/>
    </dgm:pt>
    <dgm:pt modelId="{D7A7D90F-FF5C-44EB-B0E1-FA620F403176}" type="pres">
      <dgm:prSet presAssocID="{99B15900-D006-4ECC-B123-9183636A4528}" presName="textRect" presStyleLbl="revTx" presStyleIdx="0" presStyleCnt="5">
        <dgm:presLayoutVars>
          <dgm:chMax val="1"/>
          <dgm:chPref val="1"/>
        </dgm:presLayoutVars>
      </dgm:prSet>
      <dgm:spPr/>
    </dgm:pt>
    <dgm:pt modelId="{AD666AC1-0DB7-4B31-AE6D-D236030A57D3}" type="pres">
      <dgm:prSet presAssocID="{0BD2BAC3-0444-414E-9E17-9E9D7D2A1D55}" presName="sibTrans" presStyleCnt="0"/>
      <dgm:spPr/>
    </dgm:pt>
    <dgm:pt modelId="{A876D8D5-3E4A-4097-A30F-A898A289321F}" type="pres">
      <dgm:prSet presAssocID="{07C777C4-330D-48FE-94D1-02509E8B11E1}" presName="compNode" presStyleCnt="0"/>
      <dgm:spPr/>
    </dgm:pt>
    <dgm:pt modelId="{F92A5D28-121E-4444-9BD4-0D2300A5F1D3}" type="pres">
      <dgm:prSet presAssocID="{07C777C4-330D-48FE-94D1-02509E8B11E1}" presName="iconBgRect" presStyleLbl="bgShp" presStyleIdx="1" presStyleCnt="5"/>
      <dgm:spPr/>
    </dgm:pt>
    <dgm:pt modelId="{2B022779-3E73-4C3B-9D94-FF3475432204}" type="pres">
      <dgm:prSet presAssocID="{07C777C4-330D-48FE-94D1-02509E8B11E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AF85B7D4-4F88-4CAD-8749-D4ED55DC87A1}" type="pres">
      <dgm:prSet presAssocID="{07C777C4-330D-48FE-94D1-02509E8B11E1}" presName="spaceRect" presStyleCnt="0"/>
      <dgm:spPr/>
    </dgm:pt>
    <dgm:pt modelId="{7D0BBE34-CC7F-40EC-B204-03AAFB0A6426}" type="pres">
      <dgm:prSet presAssocID="{07C777C4-330D-48FE-94D1-02509E8B11E1}" presName="textRect" presStyleLbl="revTx" presStyleIdx="1" presStyleCnt="5">
        <dgm:presLayoutVars>
          <dgm:chMax val="1"/>
          <dgm:chPref val="1"/>
        </dgm:presLayoutVars>
      </dgm:prSet>
      <dgm:spPr/>
    </dgm:pt>
    <dgm:pt modelId="{DB6ED91C-666C-40B8-8E3F-8250E948B125}" type="pres">
      <dgm:prSet presAssocID="{D54BA409-B54D-4AFB-A841-432BF0EBC062}" presName="sibTrans" presStyleCnt="0"/>
      <dgm:spPr/>
    </dgm:pt>
    <dgm:pt modelId="{D0E1E003-FBEF-471E-A66A-0A0E91C34802}" type="pres">
      <dgm:prSet presAssocID="{F2F7876C-5B83-46E9-98C6-8F70D4735B6E}" presName="compNode" presStyleCnt="0"/>
      <dgm:spPr/>
    </dgm:pt>
    <dgm:pt modelId="{6D617BE0-2282-4A3F-AF48-215D1D57E3D2}" type="pres">
      <dgm:prSet presAssocID="{F2F7876C-5B83-46E9-98C6-8F70D4735B6E}" presName="iconBgRect" presStyleLbl="bgShp" presStyleIdx="2" presStyleCnt="5"/>
      <dgm:spPr/>
    </dgm:pt>
    <dgm:pt modelId="{5542BE8C-CB67-4750-915C-36D99623FEA1}" type="pres">
      <dgm:prSet presAssocID="{F2F7876C-5B83-46E9-98C6-8F70D4735B6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F76CE482-3F95-4268-936A-811F3117AEED}" type="pres">
      <dgm:prSet presAssocID="{F2F7876C-5B83-46E9-98C6-8F70D4735B6E}" presName="spaceRect" presStyleCnt="0"/>
      <dgm:spPr/>
    </dgm:pt>
    <dgm:pt modelId="{172DBD7A-DBBB-4DEB-99EA-B61499393C17}" type="pres">
      <dgm:prSet presAssocID="{F2F7876C-5B83-46E9-98C6-8F70D4735B6E}" presName="textRect" presStyleLbl="revTx" presStyleIdx="2" presStyleCnt="5">
        <dgm:presLayoutVars>
          <dgm:chMax val="1"/>
          <dgm:chPref val="1"/>
        </dgm:presLayoutVars>
      </dgm:prSet>
      <dgm:spPr/>
    </dgm:pt>
    <dgm:pt modelId="{FE6DFE91-8879-4902-84A4-35BF1CE03984}" type="pres">
      <dgm:prSet presAssocID="{01AA3441-F641-4A65-BA2F-4F86B10AC8EE}" presName="sibTrans" presStyleCnt="0"/>
      <dgm:spPr/>
    </dgm:pt>
    <dgm:pt modelId="{0C14C759-5655-44DA-9770-FCF95F057065}" type="pres">
      <dgm:prSet presAssocID="{749359FA-8C50-4292-9098-89918BD67916}" presName="compNode" presStyleCnt="0"/>
      <dgm:spPr/>
    </dgm:pt>
    <dgm:pt modelId="{DA8BFE6C-2434-4F86-83CA-14BC9FF948D5}" type="pres">
      <dgm:prSet presAssocID="{749359FA-8C50-4292-9098-89918BD67916}" presName="iconBgRect" presStyleLbl="bgShp" presStyleIdx="3" presStyleCnt="5"/>
      <dgm:spPr/>
    </dgm:pt>
    <dgm:pt modelId="{945173A4-81CF-40CE-83D1-6661A8E7137B}" type="pres">
      <dgm:prSet presAssocID="{749359FA-8C50-4292-9098-89918BD6791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1608E646-7747-4B6F-ADB0-F9DCE372645E}" type="pres">
      <dgm:prSet presAssocID="{749359FA-8C50-4292-9098-89918BD67916}" presName="spaceRect" presStyleCnt="0"/>
      <dgm:spPr/>
    </dgm:pt>
    <dgm:pt modelId="{47C46BBD-51AB-495D-B8D2-9B8FF31462E0}" type="pres">
      <dgm:prSet presAssocID="{749359FA-8C50-4292-9098-89918BD67916}" presName="textRect" presStyleLbl="revTx" presStyleIdx="3" presStyleCnt="5">
        <dgm:presLayoutVars>
          <dgm:chMax val="1"/>
          <dgm:chPref val="1"/>
        </dgm:presLayoutVars>
      </dgm:prSet>
      <dgm:spPr/>
    </dgm:pt>
    <dgm:pt modelId="{4ACC026E-2226-4917-BE07-A1770D16AB2C}" type="pres">
      <dgm:prSet presAssocID="{5F8062AB-3A06-4746-89AD-69CA342DBC84}" presName="sibTrans" presStyleCnt="0"/>
      <dgm:spPr/>
    </dgm:pt>
    <dgm:pt modelId="{CBC7DDD9-B102-4033-8F04-BF2DE097FC0D}" type="pres">
      <dgm:prSet presAssocID="{F574BA67-6FDF-434F-A8A3-0EF1DFFE18D1}" presName="compNode" presStyleCnt="0"/>
      <dgm:spPr/>
    </dgm:pt>
    <dgm:pt modelId="{48F55981-0FEB-4458-8E86-79E6400C8179}" type="pres">
      <dgm:prSet presAssocID="{F574BA67-6FDF-434F-A8A3-0EF1DFFE18D1}" presName="iconBgRect" presStyleLbl="bgShp" presStyleIdx="4" presStyleCnt="5"/>
      <dgm:spPr/>
    </dgm:pt>
    <dgm:pt modelId="{7B9D0E6A-08E8-42C8-AB2B-4D6E0258871C}" type="pres">
      <dgm:prSet presAssocID="{F574BA67-6FDF-434F-A8A3-0EF1DFFE18D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DB9D4DB4-1003-4605-960D-2875E4E40218}" type="pres">
      <dgm:prSet presAssocID="{F574BA67-6FDF-434F-A8A3-0EF1DFFE18D1}" presName="spaceRect" presStyleCnt="0"/>
      <dgm:spPr/>
    </dgm:pt>
    <dgm:pt modelId="{E9C5C30C-2169-44AA-A7B9-E96174415BA9}" type="pres">
      <dgm:prSet presAssocID="{F574BA67-6FDF-434F-A8A3-0EF1DFFE18D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7A91708-6869-4B7A-9F49-B1868A65FD97}" srcId="{2175990D-CA28-40E9-8A5F-220D3F38D3F8}" destId="{F574BA67-6FDF-434F-A8A3-0EF1DFFE18D1}" srcOrd="4" destOrd="0" parTransId="{01AFF3CE-CC6C-4361-9D65-F5129EB0181F}" sibTransId="{625A0351-B979-4A68-93B1-DEE4A3FD8F90}"/>
    <dgm:cxn modelId="{21036812-5243-4829-B589-F622640A249D}" srcId="{2175990D-CA28-40E9-8A5F-220D3F38D3F8}" destId="{99B15900-D006-4ECC-B123-9183636A4528}" srcOrd="0" destOrd="0" parTransId="{97F334ED-799A-4374-A24F-901236783D48}" sibTransId="{0BD2BAC3-0444-414E-9E17-9E9D7D2A1D55}"/>
    <dgm:cxn modelId="{D1C98221-B997-4CC8-89A9-505E735FE1E4}" type="presOf" srcId="{F574BA67-6FDF-434F-A8A3-0EF1DFFE18D1}" destId="{E9C5C30C-2169-44AA-A7B9-E96174415BA9}" srcOrd="0" destOrd="0" presId="urn:microsoft.com/office/officeart/2018/5/layout/IconCircleLabelList"/>
    <dgm:cxn modelId="{C2E06B22-E770-45EC-A155-78DD6F9F6970}" type="presOf" srcId="{F2F7876C-5B83-46E9-98C6-8F70D4735B6E}" destId="{172DBD7A-DBBB-4DEB-99EA-B61499393C17}" srcOrd="0" destOrd="0" presId="urn:microsoft.com/office/officeart/2018/5/layout/IconCircleLabelList"/>
    <dgm:cxn modelId="{8F8FF136-87E2-40F7-871B-E62403E97C99}" srcId="{2175990D-CA28-40E9-8A5F-220D3F38D3F8}" destId="{07C777C4-330D-48FE-94D1-02509E8B11E1}" srcOrd="1" destOrd="0" parTransId="{1BEFF23D-8BFF-4FD9-A954-1415B160AA9D}" sibTransId="{D54BA409-B54D-4AFB-A841-432BF0EBC062}"/>
    <dgm:cxn modelId="{4E61D644-784A-4303-9F1B-94F49EF2EEBD}" type="presOf" srcId="{749359FA-8C50-4292-9098-89918BD67916}" destId="{47C46BBD-51AB-495D-B8D2-9B8FF31462E0}" srcOrd="0" destOrd="0" presId="urn:microsoft.com/office/officeart/2018/5/layout/IconCircleLabelList"/>
    <dgm:cxn modelId="{A53BA49B-21EA-4F48-80D1-C36D1F9DFD0A}" type="presOf" srcId="{07C777C4-330D-48FE-94D1-02509E8B11E1}" destId="{7D0BBE34-CC7F-40EC-B204-03AAFB0A6426}" srcOrd="0" destOrd="0" presId="urn:microsoft.com/office/officeart/2018/5/layout/IconCircleLabelList"/>
    <dgm:cxn modelId="{BD3E6DD6-8886-47AD-96F6-38BD4074DECB}" srcId="{2175990D-CA28-40E9-8A5F-220D3F38D3F8}" destId="{749359FA-8C50-4292-9098-89918BD67916}" srcOrd="3" destOrd="0" parTransId="{22DEABA2-0B1B-4D3F-8653-4A7912FE3DF9}" sibTransId="{5F8062AB-3A06-4746-89AD-69CA342DBC84}"/>
    <dgm:cxn modelId="{022F25DC-5FFC-4744-A24D-AA9CB6445E96}" type="presOf" srcId="{99B15900-D006-4ECC-B123-9183636A4528}" destId="{D7A7D90F-FF5C-44EB-B0E1-FA620F403176}" srcOrd="0" destOrd="0" presId="urn:microsoft.com/office/officeart/2018/5/layout/IconCircleLabelList"/>
    <dgm:cxn modelId="{53E67BDC-9E52-44C2-B876-9A3F980EB19F}" type="presOf" srcId="{2175990D-CA28-40E9-8A5F-220D3F38D3F8}" destId="{D7470C0F-6044-476B-BFEE-091A68924251}" srcOrd="0" destOrd="0" presId="urn:microsoft.com/office/officeart/2018/5/layout/IconCircleLabelList"/>
    <dgm:cxn modelId="{5A7D40E5-993E-49C3-9AA0-E969300A5B2F}" srcId="{2175990D-CA28-40E9-8A5F-220D3F38D3F8}" destId="{F2F7876C-5B83-46E9-98C6-8F70D4735B6E}" srcOrd="2" destOrd="0" parTransId="{2D61701D-1974-4AA5-9676-CD4552C2CBCB}" sibTransId="{01AA3441-F641-4A65-BA2F-4F86B10AC8EE}"/>
    <dgm:cxn modelId="{F8255B71-D7DB-4E10-8FC8-132480DF0B51}" type="presParOf" srcId="{D7470C0F-6044-476B-BFEE-091A68924251}" destId="{7E3F5289-A7F3-4613-A5A3-07A2B6D3FF46}" srcOrd="0" destOrd="0" presId="urn:microsoft.com/office/officeart/2018/5/layout/IconCircleLabelList"/>
    <dgm:cxn modelId="{D70908AB-4044-48B4-ABC0-08F36BF2EFC9}" type="presParOf" srcId="{7E3F5289-A7F3-4613-A5A3-07A2B6D3FF46}" destId="{86BA3448-D007-449B-8720-D523CDF03F69}" srcOrd="0" destOrd="0" presId="urn:microsoft.com/office/officeart/2018/5/layout/IconCircleLabelList"/>
    <dgm:cxn modelId="{950A4D48-DDBF-4A45-9A15-52173C6BB8EC}" type="presParOf" srcId="{7E3F5289-A7F3-4613-A5A3-07A2B6D3FF46}" destId="{D1CCE863-B597-4511-B67E-0F36F4524EC3}" srcOrd="1" destOrd="0" presId="urn:microsoft.com/office/officeart/2018/5/layout/IconCircleLabelList"/>
    <dgm:cxn modelId="{EDAC943E-96AB-4DF4-9BE1-340BEBBA6E54}" type="presParOf" srcId="{7E3F5289-A7F3-4613-A5A3-07A2B6D3FF46}" destId="{9B5A5FD9-BB32-4539-B150-7AD6A7422554}" srcOrd="2" destOrd="0" presId="urn:microsoft.com/office/officeart/2018/5/layout/IconCircleLabelList"/>
    <dgm:cxn modelId="{437ED56D-3299-4A94-9239-5C30278CAD05}" type="presParOf" srcId="{7E3F5289-A7F3-4613-A5A3-07A2B6D3FF46}" destId="{D7A7D90F-FF5C-44EB-B0E1-FA620F403176}" srcOrd="3" destOrd="0" presId="urn:microsoft.com/office/officeart/2018/5/layout/IconCircleLabelList"/>
    <dgm:cxn modelId="{9B48EF98-C369-4085-909C-276BBC380A5A}" type="presParOf" srcId="{D7470C0F-6044-476B-BFEE-091A68924251}" destId="{AD666AC1-0DB7-4B31-AE6D-D236030A57D3}" srcOrd="1" destOrd="0" presId="urn:microsoft.com/office/officeart/2018/5/layout/IconCircleLabelList"/>
    <dgm:cxn modelId="{A21A3F15-CC13-408C-B9E7-C48CC60A5859}" type="presParOf" srcId="{D7470C0F-6044-476B-BFEE-091A68924251}" destId="{A876D8D5-3E4A-4097-A30F-A898A289321F}" srcOrd="2" destOrd="0" presId="urn:microsoft.com/office/officeart/2018/5/layout/IconCircleLabelList"/>
    <dgm:cxn modelId="{54C07195-C5D9-45EC-B888-E0BB3E705C1D}" type="presParOf" srcId="{A876D8D5-3E4A-4097-A30F-A898A289321F}" destId="{F92A5D28-121E-4444-9BD4-0D2300A5F1D3}" srcOrd="0" destOrd="0" presId="urn:microsoft.com/office/officeart/2018/5/layout/IconCircleLabelList"/>
    <dgm:cxn modelId="{AD2F5389-87BF-4F40-931D-AD53ADFD70FD}" type="presParOf" srcId="{A876D8D5-3E4A-4097-A30F-A898A289321F}" destId="{2B022779-3E73-4C3B-9D94-FF3475432204}" srcOrd="1" destOrd="0" presId="urn:microsoft.com/office/officeart/2018/5/layout/IconCircleLabelList"/>
    <dgm:cxn modelId="{0D01C0EF-9F8C-44D7-82DA-FEC5AB363A4C}" type="presParOf" srcId="{A876D8D5-3E4A-4097-A30F-A898A289321F}" destId="{AF85B7D4-4F88-4CAD-8749-D4ED55DC87A1}" srcOrd="2" destOrd="0" presId="urn:microsoft.com/office/officeart/2018/5/layout/IconCircleLabelList"/>
    <dgm:cxn modelId="{6F4F19E0-E13B-40CC-9343-4EA2F39C6A82}" type="presParOf" srcId="{A876D8D5-3E4A-4097-A30F-A898A289321F}" destId="{7D0BBE34-CC7F-40EC-B204-03AAFB0A6426}" srcOrd="3" destOrd="0" presId="urn:microsoft.com/office/officeart/2018/5/layout/IconCircleLabelList"/>
    <dgm:cxn modelId="{222AA035-79BA-4E2D-B2D0-EA389B0D6986}" type="presParOf" srcId="{D7470C0F-6044-476B-BFEE-091A68924251}" destId="{DB6ED91C-666C-40B8-8E3F-8250E948B125}" srcOrd="3" destOrd="0" presId="urn:microsoft.com/office/officeart/2018/5/layout/IconCircleLabelList"/>
    <dgm:cxn modelId="{F406A960-1672-44DF-87E2-398A0C18760B}" type="presParOf" srcId="{D7470C0F-6044-476B-BFEE-091A68924251}" destId="{D0E1E003-FBEF-471E-A66A-0A0E91C34802}" srcOrd="4" destOrd="0" presId="urn:microsoft.com/office/officeart/2018/5/layout/IconCircleLabelList"/>
    <dgm:cxn modelId="{8F7BA65F-3013-4DD0-8327-C8995594F842}" type="presParOf" srcId="{D0E1E003-FBEF-471E-A66A-0A0E91C34802}" destId="{6D617BE0-2282-4A3F-AF48-215D1D57E3D2}" srcOrd="0" destOrd="0" presId="urn:microsoft.com/office/officeart/2018/5/layout/IconCircleLabelList"/>
    <dgm:cxn modelId="{4764332C-E0A2-4ABE-A923-DDC353294518}" type="presParOf" srcId="{D0E1E003-FBEF-471E-A66A-0A0E91C34802}" destId="{5542BE8C-CB67-4750-915C-36D99623FEA1}" srcOrd="1" destOrd="0" presId="urn:microsoft.com/office/officeart/2018/5/layout/IconCircleLabelList"/>
    <dgm:cxn modelId="{B7958431-00A4-428B-B30F-048801A80343}" type="presParOf" srcId="{D0E1E003-FBEF-471E-A66A-0A0E91C34802}" destId="{F76CE482-3F95-4268-936A-811F3117AEED}" srcOrd="2" destOrd="0" presId="urn:microsoft.com/office/officeart/2018/5/layout/IconCircleLabelList"/>
    <dgm:cxn modelId="{9B2C2780-FB0E-44FE-B823-3A4C597C1AFA}" type="presParOf" srcId="{D0E1E003-FBEF-471E-A66A-0A0E91C34802}" destId="{172DBD7A-DBBB-4DEB-99EA-B61499393C17}" srcOrd="3" destOrd="0" presId="urn:microsoft.com/office/officeart/2018/5/layout/IconCircleLabelList"/>
    <dgm:cxn modelId="{C644EFC2-F0F3-454C-9D6E-BB3E6542B5B6}" type="presParOf" srcId="{D7470C0F-6044-476B-BFEE-091A68924251}" destId="{FE6DFE91-8879-4902-84A4-35BF1CE03984}" srcOrd="5" destOrd="0" presId="urn:microsoft.com/office/officeart/2018/5/layout/IconCircleLabelList"/>
    <dgm:cxn modelId="{CEF981C9-AE9C-495F-9ACE-B0C375414BD2}" type="presParOf" srcId="{D7470C0F-6044-476B-BFEE-091A68924251}" destId="{0C14C759-5655-44DA-9770-FCF95F057065}" srcOrd="6" destOrd="0" presId="urn:microsoft.com/office/officeart/2018/5/layout/IconCircleLabelList"/>
    <dgm:cxn modelId="{2C87355C-BA4D-425C-940E-FE3A9B5A0A4F}" type="presParOf" srcId="{0C14C759-5655-44DA-9770-FCF95F057065}" destId="{DA8BFE6C-2434-4F86-83CA-14BC9FF948D5}" srcOrd="0" destOrd="0" presId="urn:microsoft.com/office/officeart/2018/5/layout/IconCircleLabelList"/>
    <dgm:cxn modelId="{026602FE-E712-4D22-BB07-F5E9222C87A8}" type="presParOf" srcId="{0C14C759-5655-44DA-9770-FCF95F057065}" destId="{945173A4-81CF-40CE-83D1-6661A8E7137B}" srcOrd="1" destOrd="0" presId="urn:microsoft.com/office/officeart/2018/5/layout/IconCircleLabelList"/>
    <dgm:cxn modelId="{5B7714E6-CB0C-4092-84DD-D6A105429C1F}" type="presParOf" srcId="{0C14C759-5655-44DA-9770-FCF95F057065}" destId="{1608E646-7747-4B6F-ADB0-F9DCE372645E}" srcOrd="2" destOrd="0" presId="urn:microsoft.com/office/officeart/2018/5/layout/IconCircleLabelList"/>
    <dgm:cxn modelId="{AC079DF4-9D88-4F8A-BB81-D7E540E5D1D1}" type="presParOf" srcId="{0C14C759-5655-44DA-9770-FCF95F057065}" destId="{47C46BBD-51AB-495D-B8D2-9B8FF31462E0}" srcOrd="3" destOrd="0" presId="urn:microsoft.com/office/officeart/2018/5/layout/IconCircleLabelList"/>
    <dgm:cxn modelId="{2FA757DA-03F7-49A0-8CBF-7DA49851B919}" type="presParOf" srcId="{D7470C0F-6044-476B-BFEE-091A68924251}" destId="{4ACC026E-2226-4917-BE07-A1770D16AB2C}" srcOrd="7" destOrd="0" presId="urn:microsoft.com/office/officeart/2018/5/layout/IconCircleLabelList"/>
    <dgm:cxn modelId="{03B84198-4612-421F-8714-E9F3B326328D}" type="presParOf" srcId="{D7470C0F-6044-476B-BFEE-091A68924251}" destId="{CBC7DDD9-B102-4033-8F04-BF2DE097FC0D}" srcOrd="8" destOrd="0" presId="urn:microsoft.com/office/officeart/2018/5/layout/IconCircleLabelList"/>
    <dgm:cxn modelId="{9786740D-9E2F-4396-A27C-84A9C532FB7C}" type="presParOf" srcId="{CBC7DDD9-B102-4033-8F04-BF2DE097FC0D}" destId="{48F55981-0FEB-4458-8E86-79E6400C8179}" srcOrd="0" destOrd="0" presId="urn:microsoft.com/office/officeart/2018/5/layout/IconCircleLabelList"/>
    <dgm:cxn modelId="{E8CF0516-4A7F-4A10-9A16-C2AE5A428ED0}" type="presParOf" srcId="{CBC7DDD9-B102-4033-8F04-BF2DE097FC0D}" destId="{7B9D0E6A-08E8-42C8-AB2B-4D6E0258871C}" srcOrd="1" destOrd="0" presId="urn:microsoft.com/office/officeart/2018/5/layout/IconCircleLabelList"/>
    <dgm:cxn modelId="{526DCDB8-2A44-4BDE-86A7-7D1208EB4F03}" type="presParOf" srcId="{CBC7DDD9-B102-4033-8F04-BF2DE097FC0D}" destId="{DB9D4DB4-1003-4605-960D-2875E4E40218}" srcOrd="2" destOrd="0" presId="urn:microsoft.com/office/officeart/2018/5/layout/IconCircleLabelList"/>
    <dgm:cxn modelId="{2656DB54-91B2-41F3-842E-562CC5B279E3}" type="presParOf" srcId="{CBC7DDD9-B102-4033-8F04-BF2DE097FC0D}" destId="{E9C5C30C-2169-44AA-A7B9-E96174415BA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2BBE13-6793-4220-9E7A-35C66EF109F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5E0D9DA-9777-43ED-B095-50DB8A19D312}">
      <dgm:prSet/>
      <dgm:spPr/>
      <dgm:t>
        <a:bodyPr/>
        <a:lstStyle/>
        <a:p>
          <a:r>
            <a:rPr lang="en-GB" dirty="0"/>
            <a:t>parking (100 cars)</a:t>
          </a:r>
          <a:endParaRPr lang="en-US" dirty="0"/>
        </a:p>
      </dgm:t>
    </dgm:pt>
    <dgm:pt modelId="{511A4AEA-D46E-4043-8B37-0F1F3A6CD188}" type="parTrans" cxnId="{30A8646C-98AD-4EA5-9B47-60AC7884C248}">
      <dgm:prSet/>
      <dgm:spPr/>
      <dgm:t>
        <a:bodyPr/>
        <a:lstStyle/>
        <a:p>
          <a:endParaRPr lang="en-US"/>
        </a:p>
      </dgm:t>
    </dgm:pt>
    <dgm:pt modelId="{A96BA86C-A314-40A6-B1B2-014A022C0324}" type="sibTrans" cxnId="{30A8646C-98AD-4EA5-9B47-60AC7884C248}">
      <dgm:prSet/>
      <dgm:spPr/>
      <dgm:t>
        <a:bodyPr/>
        <a:lstStyle/>
        <a:p>
          <a:endParaRPr lang="en-US"/>
        </a:p>
      </dgm:t>
    </dgm:pt>
    <dgm:pt modelId="{B37D2AED-B78E-467D-895B-951203F2E2A7}">
      <dgm:prSet/>
      <dgm:spPr/>
      <dgm:t>
        <a:bodyPr/>
        <a:lstStyle/>
        <a:p>
          <a:r>
            <a:rPr lang="en-GB"/>
            <a:t>souvenir &amp; gift shop</a:t>
          </a:r>
          <a:endParaRPr lang="en-US"/>
        </a:p>
      </dgm:t>
    </dgm:pt>
    <dgm:pt modelId="{AD6AAA1A-C83D-4318-AEAA-F2C92E1C2EBC}" type="parTrans" cxnId="{0948182F-B474-4CD5-9980-202F760C406A}">
      <dgm:prSet/>
      <dgm:spPr/>
      <dgm:t>
        <a:bodyPr/>
        <a:lstStyle/>
        <a:p>
          <a:endParaRPr lang="en-US"/>
        </a:p>
      </dgm:t>
    </dgm:pt>
    <dgm:pt modelId="{85C0FC4D-825C-4607-BA10-CC03E9E6165F}" type="sibTrans" cxnId="{0948182F-B474-4CD5-9980-202F760C406A}">
      <dgm:prSet/>
      <dgm:spPr/>
      <dgm:t>
        <a:bodyPr/>
        <a:lstStyle/>
        <a:p>
          <a:endParaRPr lang="en-US"/>
        </a:p>
      </dgm:t>
    </dgm:pt>
    <dgm:pt modelId="{46ACD0AC-DE2D-49E4-876A-8C099CEA6346}">
      <dgm:prSet/>
      <dgm:spPr/>
      <dgm:t>
        <a:bodyPr/>
        <a:lstStyle/>
        <a:p>
          <a:r>
            <a:rPr lang="en-GB"/>
            <a:t>hairdressing salon</a:t>
          </a:r>
          <a:endParaRPr lang="en-US"/>
        </a:p>
      </dgm:t>
    </dgm:pt>
    <dgm:pt modelId="{5879F425-9693-450A-98B9-728B7288FF32}" type="parTrans" cxnId="{5107F93C-DBB0-4E01-88C9-05300FFBFA81}">
      <dgm:prSet/>
      <dgm:spPr/>
      <dgm:t>
        <a:bodyPr/>
        <a:lstStyle/>
        <a:p>
          <a:endParaRPr lang="en-US"/>
        </a:p>
      </dgm:t>
    </dgm:pt>
    <dgm:pt modelId="{56B6522F-2DAD-41A1-A9BB-9F7398B43885}" type="sibTrans" cxnId="{5107F93C-DBB0-4E01-88C9-05300FFBFA81}">
      <dgm:prSet/>
      <dgm:spPr/>
      <dgm:t>
        <a:bodyPr/>
        <a:lstStyle/>
        <a:p>
          <a:endParaRPr lang="en-US"/>
        </a:p>
      </dgm:t>
    </dgm:pt>
    <dgm:pt modelId="{50E7031F-EB78-4D5B-9244-9A8EE8F713D4}">
      <dgm:prSet/>
      <dgm:spPr/>
      <dgm:t>
        <a:bodyPr/>
        <a:lstStyle/>
        <a:p>
          <a:r>
            <a:rPr lang="en-GB"/>
            <a:t>fitness centre with pool and sauna</a:t>
          </a:r>
          <a:endParaRPr lang="en-US"/>
        </a:p>
      </dgm:t>
    </dgm:pt>
    <dgm:pt modelId="{CADDDC64-C78A-47FB-AE97-282A9FF6A3E5}" type="parTrans" cxnId="{C6404CCC-752D-4E79-9E55-2FA8FE0D5E92}">
      <dgm:prSet/>
      <dgm:spPr/>
      <dgm:t>
        <a:bodyPr/>
        <a:lstStyle/>
        <a:p>
          <a:endParaRPr lang="en-US"/>
        </a:p>
      </dgm:t>
    </dgm:pt>
    <dgm:pt modelId="{72E6B795-AC21-42C5-A5BF-92C2726174AA}" type="sibTrans" cxnId="{C6404CCC-752D-4E79-9E55-2FA8FE0D5E92}">
      <dgm:prSet/>
      <dgm:spPr/>
      <dgm:t>
        <a:bodyPr/>
        <a:lstStyle/>
        <a:p>
          <a:endParaRPr lang="en-US"/>
        </a:p>
      </dgm:t>
    </dgm:pt>
    <dgm:pt modelId="{7B758E12-E1B7-4003-BE32-D289384CD9DA}">
      <dgm:prSet/>
      <dgm:spPr/>
      <dgm:t>
        <a:bodyPr/>
        <a:lstStyle/>
        <a:p>
          <a:r>
            <a:rPr lang="en-GB"/>
            <a:t>playground for children</a:t>
          </a:r>
          <a:endParaRPr lang="en-US"/>
        </a:p>
      </dgm:t>
    </dgm:pt>
    <dgm:pt modelId="{F164E695-2C39-46AE-814E-518815779EC4}" type="parTrans" cxnId="{A2B92992-2931-430C-B76F-FCC2E8F01A2D}">
      <dgm:prSet/>
      <dgm:spPr/>
      <dgm:t>
        <a:bodyPr/>
        <a:lstStyle/>
        <a:p>
          <a:endParaRPr lang="en-US"/>
        </a:p>
      </dgm:t>
    </dgm:pt>
    <dgm:pt modelId="{E7701A79-4D24-41F3-999C-41F17649DBC7}" type="sibTrans" cxnId="{A2B92992-2931-430C-B76F-FCC2E8F01A2D}">
      <dgm:prSet/>
      <dgm:spPr/>
      <dgm:t>
        <a:bodyPr/>
        <a:lstStyle/>
        <a:p>
          <a:endParaRPr lang="en-US"/>
        </a:p>
      </dgm:t>
    </dgm:pt>
    <dgm:pt modelId="{2CE85DF5-E8BA-4C73-B270-FA72648D49A4}">
      <dgm:prSet/>
      <dgm:spPr/>
      <dgm:t>
        <a:bodyPr/>
        <a:lstStyle/>
        <a:p>
          <a:r>
            <a:rPr lang="en-GB"/>
            <a:t>business centre &amp; secretarial services</a:t>
          </a:r>
          <a:endParaRPr lang="en-US"/>
        </a:p>
      </dgm:t>
    </dgm:pt>
    <dgm:pt modelId="{AA50011A-4F49-4911-8766-537F987E0FD3}" type="parTrans" cxnId="{D809E695-7DF9-4807-86B2-AB5EEE8143F8}">
      <dgm:prSet/>
      <dgm:spPr/>
      <dgm:t>
        <a:bodyPr/>
        <a:lstStyle/>
        <a:p>
          <a:endParaRPr lang="en-US"/>
        </a:p>
      </dgm:t>
    </dgm:pt>
    <dgm:pt modelId="{AA340768-ED28-4582-BC8C-0B26A4B4E5BD}" type="sibTrans" cxnId="{D809E695-7DF9-4807-86B2-AB5EEE8143F8}">
      <dgm:prSet/>
      <dgm:spPr/>
      <dgm:t>
        <a:bodyPr/>
        <a:lstStyle/>
        <a:p>
          <a:endParaRPr lang="en-US"/>
        </a:p>
      </dgm:t>
    </dgm:pt>
    <dgm:pt modelId="{6407D80A-E8DA-4A81-8F28-5D800F8A7A95}">
      <dgm:prSet/>
      <dgm:spPr/>
      <dgm:t>
        <a:bodyPr/>
        <a:lstStyle/>
        <a:p>
          <a:r>
            <a:rPr lang="en-GB"/>
            <a:t>audio-visual equipment</a:t>
          </a:r>
          <a:endParaRPr lang="en-US"/>
        </a:p>
      </dgm:t>
    </dgm:pt>
    <dgm:pt modelId="{6BD5B502-AB49-4724-95E2-F8D99D164263}" type="parTrans" cxnId="{84ADD32F-1374-4F74-99B8-3EF247FAB60E}">
      <dgm:prSet/>
      <dgm:spPr/>
      <dgm:t>
        <a:bodyPr/>
        <a:lstStyle/>
        <a:p>
          <a:endParaRPr lang="en-US"/>
        </a:p>
      </dgm:t>
    </dgm:pt>
    <dgm:pt modelId="{3F702CA4-ED7C-4552-BE04-C6F3D7ED8F92}" type="sibTrans" cxnId="{84ADD32F-1374-4F74-99B8-3EF247FAB60E}">
      <dgm:prSet/>
      <dgm:spPr/>
      <dgm:t>
        <a:bodyPr/>
        <a:lstStyle/>
        <a:p>
          <a:endParaRPr lang="en-US"/>
        </a:p>
      </dgm:t>
    </dgm:pt>
    <dgm:pt modelId="{A8D68F5D-7EE7-4337-9B52-07F62E562507}">
      <dgm:prSet/>
      <dgm:spPr/>
      <dgm:t>
        <a:bodyPr/>
        <a:lstStyle/>
        <a:p>
          <a:r>
            <a:rPr lang="en-GB"/>
            <a:t>two restaurants with international and local cuisine, bar &amp; lounge</a:t>
          </a:r>
          <a:endParaRPr lang="en-US"/>
        </a:p>
      </dgm:t>
    </dgm:pt>
    <dgm:pt modelId="{4B441FCB-7316-40CA-B065-0C0BEA461818}" type="parTrans" cxnId="{1E2FCAAE-2729-423C-B064-2F0E922F63CD}">
      <dgm:prSet/>
      <dgm:spPr/>
      <dgm:t>
        <a:bodyPr/>
        <a:lstStyle/>
        <a:p>
          <a:endParaRPr lang="en-US"/>
        </a:p>
      </dgm:t>
    </dgm:pt>
    <dgm:pt modelId="{92AF1E64-0DF7-4296-88C7-574AE53CCFA1}" type="sibTrans" cxnId="{1E2FCAAE-2729-423C-B064-2F0E922F63CD}">
      <dgm:prSet/>
      <dgm:spPr/>
      <dgm:t>
        <a:bodyPr/>
        <a:lstStyle/>
        <a:p>
          <a:endParaRPr lang="en-US"/>
        </a:p>
      </dgm:t>
    </dgm:pt>
    <dgm:pt modelId="{358F369D-B0DB-47B5-B278-89BE562B472A}">
      <dgm:prSet/>
      <dgm:spPr/>
      <dgm:t>
        <a:bodyPr/>
        <a:lstStyle/>
        <a:p>
          <a:r>
            <a:rPr lang="en-GB"/>
            <a:t>room service 24/7 </a:t>
          </a:r>
          <a:endParaRPr lang="en-US"/>
        </a:p>
      </dgm:t>
    </dgm:pt>
    <dgm:pt modelId="{E89EFA05-FD24-452C-AC9E-8D65AD3663CC}" type="parTrans" cxnId="{B7BE5079-FDD3-49FD-9EC6-95129D605483}">
      <dgm:prSet/>
      <dgm:spPr/>
      <dgm:t>
        <a:bodyPr/>
        <a:lstStyle/>
        <a:p>
          <a:endParaRPr lang="en-US"/>
        </a:p>
      </dgm:t>
    </dgm:pt>
    <dgm:pt modelId="{67931ACD-B9E0-4110-86BF-1742C13689FC}" type="sibTrans" cxnId="{B7BE5079-FDD3-49FD-9EC6-95129D605483}">
      <dgm:prSet/>
      <dgm:spPr/>
      <dgm:t>
        <a:bodyPr/>
        <a:lstStyle/>
        <a:p>
          <a:endParaRPr lang="en-US"/>
        </a:p>
      </dgm:t>
    </dgm:pt>
    <dgm:pt modelId="{007F8455-5440-4904-9CEA-62C2F5C95C8C}" type="pres">
      <dgm:prSet presAssocID="{0A2BBE13-6793-4220-9E7A-35C66EF109F7}" presName="diagram" presStyleCnt="0">
        <dgm:presLayoutVars>
          <dgm:dir/>
          <dgm:resizeHandles val="exact"/>
        </dgm:presLayoutVars>
      </dgm:prSet>
      <dgm:spPr/>
    </dgm:pt>
    <dgm:pt modelId="{D6B36344-ADF3-4C98-9E85-D8CE755F6672}" type="pres">
      <dgm:prSet presAssocID="{05E0D9DA-9777-43ED-B095-50DB8A19D312}" presName="node" presStyleLbl="node1" presStyleIdx="0" presStyleCnt="9">
        <dgm:presLayoutVars>
          <dgm:bulletEnabled val="1"/>
        </dgm:presLayoutVars>
      </dgm:prSet>
      <dgm:spPr/>
    </dgm:pt>
    <dgm:pt modelId="{BDE9F9DF-FD71-4638-8D0F-EA1CE1D9E605}" type="pres">
      <dgm:prSet presAssocID="{A96BA86C-A314-40A6-B1B2-014A022C0324}" presName="sibTrans" presStyleCnt="0"/>
      <dgm:spPr/>
    </dgm:pt>
    <dgm:pt modelId="{AE4DD360-F31B-441D-B3CE-54FFD8BEB3E6}" type="pres">
      <dgm:prSet presAssocID="{B37D2AED-B78E-467D-895B-951203F2E2A7}" presName="node" presStyleLbl="node1" presStyleIdx="1" presStyleCnt="9">
        <dgm:presLayoutVars>
          <dgm:bulletEnabled val="1"/>
        </dgm:presLayoutVars>
      </dgm:prSet>
      <dgm:spPr/>
    </dgm:pt>
    <dgm:pt modelId="{EF2F5A78-40C9-4290-B334-92CD7E553C18}" type="pres">
      <dgm:prSet presAssocID="{85C0FC4D-825C-4607-BA10-CC03E9E6165F}" presName="sibTrans" presStyleCnt="0"/>
      <dgm:spPr/>
    </dgm:pt>
    <dgm:pt modelId="{A5C97A3E-724E-4CF7-8801-8D884A81778F}" type="pres">
      <dgm:prSet presAssocID="{46ACD0AC-DE2D-49E4-876A-8C099CEA6346}" presName="node" presStyleLbl="node1" presStyleIdx="2" presStyleCnt="9">
        <dgm:presLayoutVars>
          <dgm:bulletEnabled val="1"/>
        </dgm:presLayoutVars>
      </dgm:prSet>
      <dgm:spPr/>
    </dgm:pt>
    <dgm:pt modelId="{E7DF2247-D96F-4ADE-A876-9830C6E8D3F2}" type="pres">
      <dgm:prSet presAssocID="{56B6522F-2DAD-41A1-A9BB-9F7398B43885}" presName="sibTrans" presStyleCnt="0"/>
      <dgm:spPr/>
    </dgm:pt>
    <dgm:pt modelId="{3303988E-F56F-4CF2-86EB-9FF92A7E54E7}" type="pres">
      <dgm:prSet presAssocID="{50E7031F-EB78-4D5B-9244-9A8EE8F713D4}" presName="node" presStyleLbl="node1" presStyleIdx="3" presStyleCnt="9">
        <dgm:presLayoutVars>
          <dgm:bulletEnabled val="1"/>
        </dgm:presLayoutVars>
      </dgm:prSet>
      <dgm:spPr/>
    </dgm:pt>
    <dgm:pt modelId="{E4F4D3E0-4EE1-4FA1-81AA-D7C50D3A3C41}" type="pres">
      <dgm:prSet presAssocID="{72E6B795-AC21-42C5-A5BF-92C2726174AA}" presName="sibTrans" presStyleCnt="0"/>
      <dgm:spPr/>
    </dgm:pt>
    <dgm:pt modelId="{52C9F232-EEFA-49DD-A049-F245576BC50B}" type="pres">
      <dgm:prSet presAssocID="{7B758E12-E1B7-4003-BE32-D289384CD9DA}" presName="node" presStyleLbl="node1" presStyleIdx="4" presStyleCnt="9">
        <dgm:presLayoutVars>
          <dgm:bulletEnabled val="1"/>
        </dgm:presLayoutVars>
      </dgm:prSet>
      <dgm:spPr/>
    </dgm:pt>
    <dgm:pt modelId="{D75D2A61-E391-4D71-9FB7-084C0E7BE384}" type="pres">
      <dgm:prSet presAssocID="{E7701A79-4D24-41F3-999C-41F17649DBC7}" presName="sibTrans" presStyleCnt="0"/>
      <dgm:spPr/>
    </dgm:pt>
    <dgm:pt modelId="{5A7784FA-2CDE-46B3-805F-7F701325BC91}" type="pres">
      <dgm:prSet presAssocID="{2CE85DF5-E8BA-4C73-B270-FA72648D49A4}" presName="node" presStyleLbl="node1" presStyleIdx="5" presStyleCnt="9">
        <dgm:presLayoutVars>
          <dgm:bulletEnabled val="1"/>
        </dgm:presLayoutVars>
      </dgm:prSet>
      <dgm:spPr/>
    </dgm:pt>
    <dgm:pt modelId="{5D2C7DA1-3AC1-40AF-B9FC-1F9EFD8E8AF2}" type="pres">
      <dgm:prSet presAssocID="{AA340768-ED28-4582-BC8C-0B26A4B4E5BD}" presName="sibTrans" presStyleCnt="0"/>
      <dgm:spPr/>
    </dgm:pt>
    <dgm:pt modelId="{0DAF4996-1E5B-4848-8059-C9E763ED0908}" type="pres">
      <dgm:prSet presAssocID="{6407D80A-E8DA-4A81-8F28-5D800F8A7A95}" presName="node" presStyleLbl="node1" presStyleIdx="6" presStyleCnt="9">
        <dgm:presLayoutVars>
          <dgm:bulletEnabled val="1"/>
        </dgm:presLayoutVars>
      </dgm:prSet>
      <dgm:spPr/>
    </dgm:pt>
    <dgm:pt modelId="{A9148AE9-2959-4D43-8696-1EEBB486573A}" type="pres">
      <dgm:prSet presAssocID="{3F702CA4-ED7C-4552-BE04-C6F3D7ED8F92}" presName="sibTrans" presStyleCnt="0"/>
      <dgm:spPr/>
    </dgm:pt>
    <dgm:pt modelId="{4B706DAF-7A46-439D-8272-FC344F1EAB73}" type="pres">
      <dgm:prSet presAssocID="{A8D68F5D-7EE7-4337-9B52-07F62E562507}" presName="node" presStyleLbl="node1" presStyleIdx="7" presStyleCnt="9">
        <dgm:presLayoutVars>
          <dgm:bulletEnabled val="1"/>
        </dgm:presLayoutVars>
      </dgm:prSet>
      <dgm:spPr/>
    </dgm:pt>
    <dgm:pt modelId="{BC389592-7D89-4B7A-BCF2-C10295CB932E}" type="pres">
      <dgm:prSet presAssocID="{92AF1E64-0DF7-4296-88C7-574AE53CCFA1}" presName="sibTrans" presStyleCnt="0"/>
      <dgm:spPr/>
    </dgm:pt>
    <dgm:pt modelId="{EAFF9659-BEB5-4281-8A71-30CAEA30372C}" type="pres">
      <dgm:prSet presAssocID="{358F369D-B0DB-47B5-B278-89BE562B472A}" presName="node" presStyleLbl="node1" presStyleIdx="8" presStyleCnt="9">
        <dgm:presLayoutVars>
          <dgm:bulletEnabled val="1"/>
        </dgm:presLayoutVars>
      </dgm:prSet>
      <dgm:spPr/>
    </dgm:pt>
  </dgm:ptLst>
  <dgm:cxnLst>
    <dgm:cxn modelId="{9BDDBD15-96EC-492E-BA05-867779C50D5A}" type="presOf" srcId="{7B758E12-E1B7-4003-BE32-D289384CD9DA}" destId="{52C9F232-EEFA-49DD-A049-F245576BC50B}" srcOrd="0" destOrd="0" presId="urn:microsoft.com/office/officeart/2005/8/layout/default"/>
    <dgm:cxn modelId="{3048EF17-6553-41F3-9FCA-4CB679ACED58}" type="presOf" srcId="{2CE85DF5-E8BA-4C73-B270-FA72648D49A4}" destId="{5A7784FA-2CDE-46B3-805F-7F701325BC91}" srcOrd="0" destOrd="0" presId="urn:microsoft.com/office/officeart/2005/8/layout/default"/>
    <dgm:cxn modelId="{7E3E0B1D-A141-4E4F-9C1C-BC271E5D7537}" type="presOf" srcId="{0A2BBE13-6793-4220-9E7A-35C66EF109F7}" destId="{007F8455-5440-4904-9CEA-62C2F5C95C8C}" srcOrd="0" destOrd="0" presId="urn:microsoft.com/office/officeart/2005/8/layout/default"/>
    <dgm:cxn modelId="{194E6129-EAB4-40A2-8775-712070A3FAF0}" type="presOf" srcId="{358F369D-B0DB-47B5-B278-89BE562B472A}" destId="{EAFF9659-BEB5-4281-8A71-30CAEA30372C}" srcOrd="0" destOrd="0" presId="urn:microsoft.com/office/officeart/2005/8/layout/default"/>
    <dgm:cxn modelId="{0948182F-B474-4CD5-9980-202F760C406A}" srcId="{0A2BBE13-6793-4220-9E7A-35C66EF109F7}" destId="{B37D2AED-B78E-467D-895B-951203F2E2A7}" srcOrd="1" destOrd="0" parTransId="{AD6AAA1A-C83D-4318-AEAA-F2C92E1C2EBC}" sibTransId="{85C0FC4D-825C-4607-BA10-CC03E9E6165F}"/>
    <dgm:cxn modelId="{84ADD32F-1374-4F74-99B8-3EF247FAB60E}" srcId="{0A2BBE13-6793-4220-9E7A-35C66EF109F7}" destId="{6407D80A-E8DA-4A81-8F28-5D800F8A7A95}" srcOrd="6" destOrd="0" parTransId="{6BD5B502-AB49-4724-95E2-F8D99D164263}" sibTransId="{3F702CA4-ED7C-4552-BE04-C6F3D7ED8F92}"/>
    <dgm:cxn modelId="{98CDBD30-E5A6-4D2A-85D8-F76ACC606775}" type="presOf" srcId="{46ACD0AC-DE2D-49E4-876A-8C099CEA6346}" destId="{A5C97A3E-724E-4CF7-8801-8D884A81778F}" srcOrd="0" destOrd="0" presId="urn:microsoft.com/office/officeart/2005/8/layout/default"/>
    <dgm:cxn modelId="{5107F93C-DBB0-4E01-88C9-05300FFBFA81}" srcId="{0A2BBE13-6793-4220-9E7A-35C66EF109F7}" destId="{46ACD0AC-DE2D-49E4-876A-8C099CEA6346}" srcOrd="2" destOrd="0" parTransId="{5879F425-9693-450A-98B9-728B7288FF32}" sibTransId="{56B6522F-2DAD-41A1-A9BB-9F7398B43885}"/>
    <dgm:cxn modelId="{14CB293F-4C70-4D3D-B4F7-54189C2DFE44}" type="presOf" srcId="{05E0D9DA-9777-43ED-B095-50DB8A19D312}" destId="{D6B36344-ADF3-4C98-9E85-D8CE755F6672}" srcOrd="0" destOrd="0" presId="urn:microsoft.com/office/officeart/2005/8/layout/default"/>
    <dgm:cxn modelId="{10F8DB45-F96A-4204-B47D-5E715A8CABD4}" type="presOf" srcId="{A8D68F5D-7EE7-4337-9B52-07F62E562507}" destId="{4B706DAF-7A46-439D-8272-FC344F1EAB73}" srcOrd="0" destOrd="0" presId="urn:microsoft.com/office/officeart/2005/8/layout/default"/>
    <dgm:cxn modelId="{30A8646C-98AD-4EA5-9B47-60AC7884C248}" srcId="{0A2BBE13-6793-4220-9E7A-35C66EF109F7}" destId="{05E0D9DA-9777-43ED-B095-50DB8A19D312}" srcOrd="0" destOrd="0" parTransId="{511A4AEA-D46E-4043-8B37-0F1F3A6CD188}" sibTransId="{A96BA86C-A314-40A6-B1B2-014A022C0324}"/>
    <dgm:cxn modelId="{B7BE5079-FDD3-49FD-9EC6-95129D605483}" srcId="{0A2BBE13-6793-4220-9E7A-35C66EF109F7}" destId="{358F369D-B0DB-47B5-B278-89BE562B472A}" srcOrd="8" destOrd="0" parTransId="{E89EFA05-FD24-452C-AC9E-8D65AD3663CC}" sibTransId="{67931ACD-B9E0-4110-86BF-1742C13689FC}"/>
    <dgm:cxn modelId="{5C4EE17D-F5F0-42EF-B176-DB821EF9B63F}" type="presOf" srcId="{B37D2AED-B78E-467D-895B-951203F2E2A7}" destId="{AE4DD360-F31B-441D-B3CE-54FFD8BEB3E6}" srcOrd="0" destOrd="0" presId="urn:microsoft.com/office/officeart/2005/8/layout/default"/>
    <dgm:cxn modelId="{A2B92992-2931-430C-B76F-FCC2E8F01A2D}" srcId="{0A2BBE13-6793-4220-9E7A-35C66EF109F7}" destId="{7B758E12-E1B7-4003-BE32-D289384CD9DA}" srcOrd="4" destOrd="0" parTransId="{F164E695-2C39-46AE-814E-518815779EC4}" sibTransId="{E7701A79-4D24-41F3-999C-41F17649DBC7}"/>
    <dgm:cxn modelId="{D809E695-7DF9-4807-86B2-AB5EEE8143F8}" srcId="{0A2BBE13-6793-4220-9E7A-35C66EF109F7}" destId="{2CE85DF5-E8BA-4C73-B270-FA72648D49A4}" srcOrd="5" destOrd="0" parTransId="{AA50011A-4F49-4911-8766-537F987E0FD3}" sibTransId="{AA340768-ED28-4582-BC8C-0B26A4B4E5BD}"/>
    <dgm:cxn modelId="{346FF5A3-31E5-4942-A502-E60950CE00A5}" type="presOf" srcId="{50E7031F-EB78-4D5B-9244-9A8EE8F713D4}" destId="{3303988E-F56F-4CF2-86EB-9FF92A7E54E7}" srcOrd="0" destOrd="0" presId="urn:microsoft.com/office/officeart/2005/8/layout/default"/>
    <dgm:cxn modelId="{1E2FCAAE-2729-423C-B064-2F0E922F63CD}" srcId="{0A2BBE13-6793-4220-9E7A-35C66EF109F7}" destId="{A8D68F5D-7EE7-4337-9B52-07F62E562507}" srcOrd="7" destOrd="0" parTransId="{4B441FCB-7316-40CA-B065-0C0BEA461818}" sibTransId="{92AF1E64-0DF7-4296-88C7-574AE53CCFA1}"/>
    <dgm:cxn modelId="{D209AEBF-412B-441E-A79D-9221E1D3440F}" type="presOf" srcId="{6407D80A-E8DA-4A81-8F28-5D800F8A7A95}" destId="{0DAF4996-1E5B-4848-8059-C9E763ED0908}" srcOrd="0" destOrd="0" presId="urn:microsoft.com/office/officeart/2005/8/layout/default"/>
    <dgm:cxn modelId="{C6404CCC-752D-4E79-9E55-2FA8FE0D5E92}" srcId="{0A2BBE13-6793-4220-9E7A-35C66EF109F7}" destId="{50E7031F-EB78-4D5B-9244-9A8EE8F713D4}" srcOrd="3" destOrd="0" parTransId="{CADDDC64-C78A-47FB-AE97-282A9FF6A3E5}" sibTransId="{72E6B795-AC21-42C5-A5BF-92C2726174AA}"/>
    <dgm:cxn modelId="{7A2A8786-49BE-4B22-B150-000EF237A0F7}" type="presParOf" srcId="{007F8455-5440-4904-9CEA-62C2F5C95C8C}" destId="{D6B36344-ADF3-4C98-9E85-D8CE755F6672}" srcOrd="0" destOrd="0" presId="urn:microsoft.com/office/officeart/2005/8/layout/default"/>
    <dgm:cxn modelId="{2B0A8A3B-0BC4-4CFC-B4B3-980C1D1B4624}" type="presParOf" srcId="{007F8455-5440-4904-9CEA-62C2F5C95C8C}" destId="{BDE9F9DF-FD71-4638-8D0F-EA1CE1D9E605}" srcOrd="1" destOrd="0" presId="urn:microsoft.com/office/officeart/2005/8/layout/default"/>
    <dgm:cxn modelId="{2C3618D5-E78E-4144-A41E-23F4081C4603}" type="presParOf" srcId="{007F8455-5440-4904-9CEA-62C2F5C95C8C}" destId="{AE4DD360-F31B-441D-B3CE-54FFD8BEB3E6}" srcOrd="2" destOrd="0" presId="urn:microsoft.com/office/officeart/2005/8/layout/default"/>
    <dgm:cxn modelId="{1178AAAD-7BD7-42C6-A1D1-D85367244789}" type="presParOf" srcId="{007F8455-5440-4904-9CEA-62C2F5C95C8C}" destId="{EF2F5A78-40C9-4290-B334-92CD7E553C18}" srcOrd="3" destOrd="0" presId="urn:microsoft.com/office/officeart/2005/8/layout/default"/>
    <dgm:cxn modelId="{5BDA2458-5D91-40F3-B89F-331D5EAF8F37}" type="presParOf" srcId="{007F8455-5440-4904-9CEA-62C2F5C95C8C}" destId="{A5C97A3E-724E-4CF7-8801-8D884A81778F}" srcOrd="4" destOrd="0" presId="urn:microsoft.com/office/officeart/2005/8/layout/default"/>
    <dgm:cxn modelId="{C1E07923-C084-47D0-9D9E-D7A5C6B35014}" type="presParOf" srcId="{007F8455-5440-4904-9CEA-62C2F5C95C8C}" destId="{E7DF2247-D96F-4ADE-A876-9830C6E8D3F2}" srcOrd="5" destOrd="0" presId="urn:microsoft.com/office/officeart/2005/8/layout/default"/>
    <dgm:cxn modelId="{A862CF9B-BEE2-4AC4-BD5D-F2CC2ABB28CA}" type="presParOf" srcId="{007F8455-5440-4904-9CEA-62C2F5C95C8C}" destId="{3303988E-F56F-4CF2-86EB-9FF92A7E54E7}" srcOrd="6" destOrd="0" presId="urn:microsoft.com/office/officeart/2005/8/layout/default"/>
    <dgm:cxn modelId="{FF8D4801-3815-41FE-886C-D938421F9EF5}" type="presParOf" srcId="{007F8455-5440-4904-9CEA-62C2F5C95C8C}" destId="{E4F4D3E0-4EE1-4FA1-81AA-D7C50D3A3C41}" srcOrd="7" destOrd="0" presId="urn:microsoft.com/office/officeart/2005/8/layout/default"/>
    <dgm:cxn modelId="{413099B4-CFD6-4A04-86B3-8ADD40E8B1E0}" type="presParOf" srcId="{007F8455-5440-4904-9CEA-62C2F5C95C8C}" destId="{52C9F232-EEFA-49DD-A049-F245576BC50B}" srcOrd="8" destOrd="0" presId="urn:microsoft.com/office/officeart/2005/8/layout/default"/>
    <dgm:cxn modelId="{0F7A4880-BE9B-4934-BF30-6C1C5FBE63B0}" type="presParOf" srcId="{007F8455-5440-4904-9CEA-62C2F5C95C8C}" destId="{D75D2A61-E391-4D71-9FB7-084C0E7BE384}" srcOrd="9" destOrd="0" presId="urn:microsoft.com/office/officeart/2005/8/layout/default"/>
    <dgm:cxn modelId="{E8C4BAE3-D84F-450E-BEF4-90A0FC7EDECB}" type="presParOf" srcId="{007F8455-5440-4904-9CEA-62C2F5C95C8C}" destId="{5A7784FA-2CDE-46B3-805F-7F701325BC91}" srcOrd="10" destOrd="0" presId="urn:microsoft.com/office/officeart/2005/8/layout/default"/>
    <dgm:cxn modelId="{EF19A5C3-4ED4-4F63-8199-F60987EE447E}" type="presParOf" srcId="{007F8455-5440-4904-9CEA-62C2F5C95C8C}" destId="{5D2C7DA1-3AC1-40AF-B9FC-1F9EFD8E8AF2}" srcOrd="11" destOrd="0" presId="urn:microsoft.com/office/officeart/2005/8/layout/default"/>
    <dgm:cxn modelId="{21C30C2B-0B38-420D-A988-D908365AF4E2}" type="presParOf" srcId="{007F8455-5440-4904-9CEA-62C2F5C95C8C}" destId="{0DAF4996-1E5B-4848-8059-C9E763ED0908}" srcOrd="12" destOrd="0" presId="urn:microsoft.com/office/officeart/2005/8/layout/default"/>
    <dgm:cxn modelId="{573F82DB-DEC3-44CB-9CAB-0D0760871B6E}" type="presParOf" srcId="{007F8455-5440-4904-9CEA-62C2F5C95C8C}" destId="{A9148AE9-2959-4D43-8696-1EEBB486573A}" srcOrd="13" destOrd="0" presId="urn:microsoft.com/office/officeart/2005/8/layout/default"/>
    <dgm:cxn modelId="{3A9585F1-04AA-419F-B255-B46814D1D9B3}" type="presParOf" srcId="{007F8455-5440-4904-9CEA-62C2F5C95C8C}" destId="{4B706DAF-7A46-439D-8272-FC344F1EAB73}" srcOrd="14" destOrd="0" presId="urn:microsoft.com/office/officeart/2005/8/layout/default"/>
    <dgm:cxn modelId="{15C4AB33-8E2A-457A-93F9-43B67C2C05AE}" type="presParOf" srcId="{007F8455-5440-4904-9CEA-62C2F5C95C8C}" destId="{BC389592-7D89-4B7A-BCF2-C10295CB932E}" srcOrd="15" destOrd="0" presId="urn:microsoft.com/office/officeart/2005/8/layout/default"/>
    <dgm:cxn modelId="{854BD366-5643-474A-BB66-2992D9B3406C}" type="presParOf" srcId="{007F8455-5440-4904-9CEA-62C2F5C95C8C}" destId="{EAFF9659-BEB5-4281-8A71-30CAEA30372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CB7D3-B78D-4E92-A6D7-090D33CC8402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12144-EBE6-496C-BF55-A26A29F7ED6B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AFDA0-E7A2-469E-8719-BC27D8AD2506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many items of baggage are you checking in?</a:t>
          </a:r>
          <a:endParaRPr lang="en-US" sz="2800" kern="1200" dirty="0"/>
        </a:p>
      </dsp:txBody>
      <dsp:txXfrm>
        <a:off x="1840447" y="680"/>
        <a:ext cx="4420652" cy="1593460"/>
      </dsp:txXfrm>
    </dsp:sp>
    <dsp:sp modelId="{2D5F8132-51E6-44C0-8D98-196AC6A749C2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D0D46-A044-4F4A-8064-7B2B8ECDB6E2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EFF80-B46D-4003-BA41-DE6D82FA1F0A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There are different items in this list.</a:t>
          </a:r>
          <a:endParaRPr lang="en-US" sz="2800" kern="1200" dirty="0"/>
        </a:p>
      </dsp:txBody>
      <dsp:txXfrm>
        <a:off x="1840447" y="1992507"/>
        <a:ext cx="4420652" cy="1593460"/>
      </dsp:txXfrm>
    </dsp:sp>
    <dsp:sp modelId="{03B7A403-90A8-4F06-BB98-891BF32DD0A5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C756E-78BD-44C4-9595-F8F58D8BF5E4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04FF0-DAAD-4879-9155-0175C1EC6802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Everything in the bill is itemized: mini-bar, phone calls, gym.</a:t>
          </a:r>
          <a:endParaRPr lang="en-US" sz="2800" kern="1200" dirty="0"/>
        </a:p>
      </dsp:txBody>
      <dsp:txXfrm>
        <a:off x="1840447" y="3984333"/>
        <a:ext cx="4420652" cy="1593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7BDB2-A153-48C3-B0A2-56BAA694C425}">
      <dsp:nvSpPr>
        <dsp:cNvPr id="0" name=""/>
        <dsp:cNvSpPr/>
      </dsp:nvSpPr>
      <dsp:spPr>
        <a:xfrm>
          <a:off x="670070" y="156931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C4B71-46AB-4B3A-9D93-36F4456F6B55}">
      <dsp:nvSpPr>
        <dsp:cNvPr id="0" name=""/>
        <dsp:cNvSpPr/>
      </dsp:nvSpPr>
      <dsp:spPr>
        <a:xfrm>
          <a:off x="1086883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F6FE-27C2-4115-8107-03CB1E4FB2EE}">
      <dsp:nvSpPr>
        <dsp:cNvPr id="0" name=""/>
        <dsp:cNvSpPr/>
      </dsp:nvSpPr>
      <dsp:spPr>
        <a:xfrm>
          <a:off x="44851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800" kern="1200"/>
            <a:t>restaurant</a:t>
          </a:r>
          <a:endParaRPr lang="en-US" sz="3800" kern="1200"/>
        </a:p>
      </dsp:txBody>
      <dsp:txXfrm>
        <a:off x="44851" y="2721931"/>
        <a:ext cx="3206250" cy="720000"/>
      </dsp:txXfrm>
    </dsp:sp>
    <dsp:sp modelId="{D41B7ABE-A48D-4275-B4E8-24320B8FE7CA}">
      <dsp:nvSpPr>
        <dsp:cNvPr id="0" name=""/>
        <dsp:cNvSpPr/>
      </dsp:nvSpPr>
      <dsp:spPr>
        <a:xfrm>
          <a:off x="4437414" y="156931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824EE-4882-42CC-B91D-25139F335FF4}">
      <dsp:nvSpPr>
        <dsp:cNvPr id="0" name=""/>
        <dsp:cNvSpPr/>
      </dsp:nvSpPr>
      <dsp:spPr>
        <a:xfrm>
          <a:off x="4854226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70944-1715-49D7-A946-2CAE3361A544}">
      <dsp:nvSpPr>
        <dsp:cNvPr id="0" name=""/>
        <dsp:cNvSpPr/>
      </dsp:nvSpPr>
      <dsp:spPr>
        <a:xfrm>
          <a:off x="3812195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800" kern="1200"/>
            <a:t>bar</a:t>
          </a:r>
          <a:endParaRPr lang="en-US" sz="3800" kern="1200"/>
        </a:p>
      </dsp:txBody>
      <dsp:txXfrm>
        <a:off x="3812195" y="2721931"/>
        <a:ext cx="3206250" cy="720000"/>
      </dsp:txXfrm>
    </dsp:sp>
    <dsp:sp modelId="{A39E4018-8289-42AB-8EF3-8AB2F35DE0C3}">
      <dsp:nvSpPr>
        <dsp:cNvPr id="0" name=""/>
        <dsp:cNvSpPr/>
      </dsp:nvSpPr>
      <dsp:spPr>
        <a:xfrm>
          <a:off x="8204758" y="156931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5E894-AAD4-459B-8BE7-21C73FAF3A95}">
      <dsp:nvSpPr>
        <dsp:cNvPr id="0" name=""/>
        <dsp:cNvSpPr/>
      </dsp:nvSpPr>
      <dsp:spPr>
        <a:xfrm>
          <a:off x="8621570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B20E3-7BA7-43EA-938D-94DD0053487D}">
      <dsp:nvSpPr>
        <dsp:cNvPr id="0" name=""/>
        <dsp:cNvSpPr/>
      </dsp:nvSpPr>
      <dsp:spPr>
        <a:xfrm>
          <a:off x="7579539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800" kern="1200"/>
            <a:t>room service</a:t>
          </a:r>
          <a:endParaRPr lang="en-US" sz="3800" kern="1200"/>
        </a:p>
      </dsp:txBody>
      <dsp:txXfrm>
        <a:off x="7579539" y="2721931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1681-E5AE-460E-9466-D9033465591C}">
      <dsp:nvSpPr>
        <dsp:cNvPr id="0" name=""/>
        <dsp:cNvSpPr/>
      </dsp:nvSpPr>
      <dsp:spPr>
        <a:xfrm>
          <a:off x="670070" y="156931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96052-4C00-4330-B661-4535FE76D672}">
      <dsp:nvSpPr>
        <dsp:cNvPr id="0" name=""/>
        <dsp:cNvSpPr/>
      </dsp:nvSpPr>
      <dsp:spPr>
        <a:xfrm>
          <a:off x="1086883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D1171-D1E8-4863-A3B0-07AA135C3C0A}">
      <dsp:nvSpPr>
        <dsp:cNvPr id="0" name=""/>
        <dsp:cNvSpPr/>
      </dsp:nvSpPr>
      <dsp:spPr>
        <a:xfrm>
          <a:off x="44851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/>
            <a:t>bell person</a:t>
          </a:r>
          <a:endParaRPr lang="en-US" sz="4000" kern="1200"/>
        </a:p>
      </dsp:txBody>
      <dsp:txXfrm>
        <a:off x="44851" y="2721931"/>
        <a:ext cx="3206250" cy="720000"/>
      </dsp:txXfrm>
    </dsp:sp>
    <dsp:sp modelId="{6F0AD048-DBED-4F51-9C7F-ACF89ED96A55}">
      <dsp:nvSpPr>
        <dsp:cNvPr id="0" name=""/>
        <dsp:cNvSpPr/>
      </dsp:nvSpPr>
      <dsp:spPr>
        <a:xfrm>
          <a:off x="4437414" y="156931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AB79D-7C2C-4ADB-B81E-9FDD7AB28134}">
      <dsp:nvSpPr>
        <dsp:cNvPr id="0" name=""/>
        <dsp:cNvSpPr/>
      </dsp:nvSpPr>
      <dsp:spPr>
        <a:xfrm>
          <a:off x="4854226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CF38F-19C2-4F88-A350-5BE906883A2C}">
      <dsp:nvSpPr>
        <dsp:cNvPr id="0" name=""/>
        <dsp:cNvSpPr/>
      </dsp:nvSpPr>
      <dsp:spPr>
        <a:xfrm>
          <a:off x="3812195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/>
            <a:t>concierge</a:t>
          </a:r>
          <a:endParaRPr lang="en-US" sz="4000" kern="1200"/>
        </a:p>
      </dsp:txBody>
      <dsp:txXfrm>
        <a:off x="3812195" y="2721931"/>
        <a:ext cx="3206250" cy="720000"/>
      </dsp:txXfrm>
    </dsp:sp>
    <dsp:sp modelId="{EA103748-373F-4BBB-9E74-C470001863AF}">
      <dsp:nvSpPr>
        <dsp:cNvPr id="0" name=""/>
        <dsp:cNvSpPr/>
      </dsp:nvSpPr>
      <dsp:spPr>
        <a:xfrm>
          <a:off x="8204758" y="156931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F0124-4DFD-405F-85D4-A48A1B4F3E7D}">
      <dsp:nvSpPr>
        <dsp:cNvPr id="0" name=""/>
        <dsp:cNvSpPr/>
      </dsp:nvSpPr>
      <dsp:spPr>
        <a:xfrm>
          <a:off x="8621570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D9FC5-05CA-4E68-BCC9-B502B44833EC}">
      <dsp:nvSpPr>
        <dsp:cNvPr id="0" name=""/>
        <dsp:cNvSpPr/>
      </dsp:nvSpPr>
      <dsp:spPr>
        <a:xfrm>
          <a:off x="7579539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700" kern="1200" dirty="0"/>
            <a:t>valet /</a:t>
          </a:r>
          <a:r>
            <a:rPr lang="en-GB" sz="2700" kern="1200" dirty="0" err="1"/>
            <a:t>v</a:t>
          </a:r>
          <a:r>
            <a:rPr lang="en-GB" sz="2400" kern="1200" dirty="0" err="1"/>
            <a:t>∂</a:t>
          </a:r>
          <a:r>
            <a:rPr lang="en-GB" sz="2700" kern="1200" dirty="0" err="1"/>
            <a:t>lei</a:t>
          </a:r>
          <a:r>
            <a:rPr lang="en-GB" sz="2700" kern="1200" dirty="0"/>
            <a:t>/ parking</a:t>
          </a:r>
          <a:endParaRPr lang="en-US" sz="2700" kern="1200" dirty="0"/>
        </a:p>
      </dsp:txBody>
      <dsp:txXfrm>
        <a:off x="7579539" y="2721931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A3448-D007-449B-8720-D523CDF03F69}">
      <dsp:nvSpPr>
        <dsp:cNvPr id="0" name=""/>
        <dsp:cNvSpPr/>
      </dsp:nvSpPr>
      <dsp:spPr>
        <a:xfrm>
          <a:off x="636320" y="71943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E863-B597-4511-B67E-0F36F4524EC3}">
      <dsp:nvSpPr>
        <dsp:cNvPr id="0" name=""/>
        <dsp:cNvSpPr/>
      </dsp:nvSpPr>
      <dsp:spPr>
        <a:xfrm>
          <a:off x="870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7D90F-FF5C-44EB-B0E1-FA620F403176}">
      <dsp:nvSpPr>
        <dsp:cNvPr id="0" name=""/>
        <dsp:cNvSpPr/>
      </dsp:nvSpPr>
      <dsp:spPr>
        <a:xfrm>
          <a:off x="285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wake-up call</a:t>
          </a:r>
          <a:endParaRPr lang="en-US" sz="1600" kern="1200"/>
        </a:p>
      </dsp:txBody>
      <dsp:txXfrm>
        <a:off x="285320" y="2159431"/>
        <a:ext cx="1800000" cy="720000"/>
      </dsp:txXfrm>
    </dsp:sp>
    <dsp:sp modelId="{F92A5D28-121E-4444-9BD4-0D2300A5F1D3}">
      <dsp:nvSpPr>
        <dsp:cNvPr id="0" name=""/>
        <dsp:cNvSpPr/>
      </dsp:nvSpPr>
      <dsp:spPr>
        <a:xfrm>
          <a:off x="2751320" y="71943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22779-3E73-4C3B-9D94-FF3475432204}">
      <dsp:nvSpPr>
        <dsp:cNvPr id="0" name=""/>
        <dsp:cNvSpPr/>
      </dsp:nvSpPr>
      <dsp:spPr>
        <a:xfrm>
          <a:off x="2985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BBE34-CC7F-40EC-B204-03AAFB0A6426}">
      <dsp:nvSpPr>
        <dsp:cNvPr id="0" name=""/>
        <dsp:cNvSpPr/>
      </dsp:nvSpPr>
      <dsp:spPr>
        <a:xfrm>
          <a:off x="2400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parking</a:t>
          </a:r>
          <a:endParaRPr lang="en-US" sz="1600" kern="1200"/>
        </a:p>
      </dsp:txBody>
      <dsp:txXfrm>
        <a:off x="2400320" y="2159431"/>
        <a:ext cx="1800000" cy="720000"/>
      </dsp:txXfrm>
    </dsp:sp>
    <dsp:sp modelId="{6D617BE0-2282-4A3F-AF48-215D1D57E3D2}">
      <dsp:nvSpPr>
        <dsp:cNvPr id="0" name=""/>
        <dsp:cNvSpPr/>
      </dsp:nvSpPr>
      <dsp:spPr>
        <a:xfrm>
          <a:off x="4866320" y="71943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2BE8C-CB67-4750-915C-36D99623FEA1}">
      <dsp:nvSpPr>
        <dsp:cNvPr id="0" name=""/>
        <dsp:cNvSpPr/>
      </dsp:nvSpPr>
      <dsp:spPr>
        <a:xfrm>
          <a:off x="5100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DBD7A-DBBB-4DEB-99EA-B61499393C17}">
      <dsp:nvSpPr>
        <dsp:cNvPr id="0" name=""/>
        <dsp:cNvSpPr/>
      </dsp:nvSpPr>
      <dsp:spPr>
        <a:xfrm>
          <a:off x="4515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extra bed</a:t>
          </a:r>
          <a:endParaRPr lang="en-US" sz="1600" kern="1200"/>
        </a:p>
      </dsp:txBody>
      <dsp:txXfrm>
        <a:off x="4515320" y="2159431"/>
        <a:ext cx="1800000" cy="720000"/>
      </dsp:txXfrm>
    </dsp:sp>
    <dsp:sp modelId="{DA8BFE6C-2434-4F86-83CA-14BC9FF948D5}">
      <dsp:nvSpPr>
        <dsp:cNvPr id="0" name=""/>
        <dsp:cNvSpPr/>
      </dsp:nvSpPr>
      <dsp:spPr>
        <a:xfrm>
          <a:off x="6981320" y="71943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173A4-81CF-40CE-83D1-6661A8E7137B}">
      <dsp:nvSpPr>
        <dsp:cNvPr id="0" name=""/>
        <dsp:cNvSpPr/>
      </dsp:nvSpPr>
      <dsp:spPr>
        <a:xfrm>
          <a:off x="7215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46BBD-51AB-495D-B8D2-9B8FF31462E0}">
      <dsp:nvSpPr>
        <dsp:cNvPr id="0" name=""/>
        <dsp:cNvSpPr/>
      </dsp:nvSpPr>
      <dsp:spPr>
        <a:xfrm>
          <a:off x="6630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crib/cot</a:t>
          </a:r>
          <a:endParaRPr lang="en-US" sz="1600" kern="1200"/>
        </a:p>
      </dsp:txBody>
      <dsp:txXfrm>
        <a:off x="6630320" y="2159431"/>
        <a:ext cx="1800000" cy="720000"/>
      </dsp:txXfrm>
    </dsp:sp>
    <dsp:sp modelId="{48F55981-0FEB-4458-8E86-79E6400C8179}">
      <dsp:nvSpPr>
        <dsp:cNvPr id="0" name=""/>
        <dsp:cNvSpPr/>
      </dsp:nvSpPr>
      <dsp:spPr>
        <a:xfrm>
          <a:off x="9096320" y="71943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D0E6A-08E8-42C8-AB2B-4D6E0258871C}">
      <dsp:nvSpPr>
        <dsp:cNvPr id="0" name=""/>
        <dsp:cNvSpPr/>
      </dsp:nvSpPr>
      <dsp:spPr>
        <a:xfrm>
          <a:off x="9330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5C30C-2169-44AA-A7B9-E96174415BA9}">
      <dsp:nvSpPr>
        <dsp:cNvPr id="0" name=""/>
        <dsp:cNvSpPr/>
      </dsp:nvSpPr>
      <dsp:spPr>
        <a:xfrm>
          <a:off x="8745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extra linen, towels, pillows, blankets</a:t>
          </a:r>
          <a:endParaRPr lang="en-US" sz="1600" kern="1200"/>
        </a:p>
      </dsp:txBody>
      <dsp:txXfrm>
        <a:off x="8745320" y="2159431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36344-ADF3-4C98-9E85-D8CE755F6672}">
      <dsp:nvSpPr>
        <dsp:cNvPr id="0" name=""/>
        <dsp:cNvSpPr/>
      </dsp:nvSpPr>
      <dsp:spPr>
        <a:xfrm>
          <a:off x="3701" y="496634"/>
          <a:ext cx="2004303" cy="12025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parking (100 cars)</a:t>
          </a:r>
          <a:endParaRPr lang="en-US" sz="1800" kern="1200" dirty="0"/>
        </a:p>
      </dsp:txBody>
      <dsp:txXfrm>
        <a:off x="3701" y="496634"/>
        <a:ext cx="2004303" cy="1202581"/>
      </dsp:txXfrm>
    </dsp:sp>
    <dsp:sp modelId="{AE4DD360-F31B-441D-B3CE-54FFD8BEB3E6}">
      <dsp:nvSpPr>
        <dsp:cNvPr id="0" name=""/>
        <dsp:cNvSpPr/>
      </dsp:nvSpPr>
      <dsp:spPr>
        <a:xfrm>
          <a:off x="2208435" y="496634"/>
          <a:ext cx="2004303" cy="1202581"/>
        </a:xfrm>
        <a:prstGeom prst="rect">
          <a:avLst/>
        </a:prstGeom>
        <a:solidFill>
          <a:schemeClr val="accent5">
            <a:hueOff val="-2007998"/>
            <a:satOff val="35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souvenir &amp; gift shop</a:t>
          </a:r>
          <a:endParaRPr lang="en-US" sz="1800" kern="1200"/>
        </a:p>
      </dsp:txBody>
      <dsp:txXfrm>
        <a:off x="2208435" y="496634"/>
        <a:ext cx="2004303" cy="1202581"/>
      </dsp:txXfrm>
    </dsp:sp>
    <dsp:sp modelId="{A5C97A3E-724E-4CF7-8801-8D884A81778F}">
      <dsp:nvSpPr>
        <dsp:cNvPr id="0" name=""/>
        <dsp:cNvSpPr/>
      </dsp:nvSpPr>
      <dsp:spPr>
        <a:xfrm>
          <a:off x="4413168" y="496634"/>
          <a:ext cx="2004303" cy="1202581"/>
        </a:xfrm>
        <a:prstGeom prst="rect">
          <a:avLst/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hairdressing salon</a:t>
          </a:r>
          <a:endParaRPr lang="en-US" sz="1800" kern="1200"/>
        </a:p>
      </dsp:txBody>
      <dsp:txXfrm>
        <a:off x="4413168" y="496634"/>
        <a:ext cx="2004303" cy="1202581"/>
      </dsp:txXfrm>
    </dsp:sp>
    <dsp:sp modelId="{3303988E-F56F-4CF2-86EB-9FF92A7E54E7}">
      <dsp:nvSpPr>
        <dsp:cNvPr id="0" name=""/>
        <dsp:cNvSpPr/>
      </dsp:nvSpPr>
      <dsp:spPr>
        <a:xfrm>
          <a:off x="6617902" y="496634"/>
          <a:ext cx="2004303" cy="1202581"/>
        </a:xfrm>
        <a:prstGeom prst="rect">
          <a:avLst/>
        </a:prstGeom>
        <a:solidFill>
          <a:schemeClr val="accent5">
            <a:hueOff val="-6023994"/>
            <a:satOff val="1076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fitness centre with pool and sauna</a:t>
          </a:r>
          <a:endParaRPr lang="en-US" sz="1800" kern="1200"/>
        </a:p>
      </dsp:txBody>
      <dsp:txXfrm>
        <a:off x="6617902" y="496634"/>
        <a:ext cx="2004303" cy="1202581"/>
      </dsp:txXfrm>
    </dsp:sp>
    <dsp:sp modelId="{52C9F232-EEFA-49DD-A049-F245576BC50B}">
      <dsp:nvSpPr>
        <dsp:cNvPr id="0" name=""/>
        <dsp:cNvSpPr/>
      </dsp:nvSpPr>
      <dsp:spPr>
        <a:xfrm>
          <a:off x="8822635" y="496634"/>
          <a:ext cx="2004303" cy="1202581"/>
        </a:xfrm>
        <a:prstGeom prst="rect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playground for children</a:t>
          </a:r>
          <a:endParaRPr lang="en-US" sz="1800" kern="1200"/>
        </a:p>
      </dsp:txBody>
      <dsp:txXfrm>
        <a:off x="8822635" y="496634"/>
        <a:ext cx="2004303" cy="1202581"/>
      </dsp:txXfrm>
    </dsp:sp>
    <dsp:sp modelId="{5A7784FA-2CDE-46B3-805F-7F701325BC91}">
      <dsp:nvSpPr>
        <dsp:cNvPr id="0" name=""/>
        <dsp:cNvSpPr/>
      </dsp:nvSpPr>
      <dsp:spPr>
        <a:xfrm>
          <a:off x="1106068" y="1899646"/>
          <a:ext cx="2004303" cy="1202581"/>
        </a:xfrm>
        <a:prstGeom prst="rect">
          <a:avLst/>
        </a:prstGeom>
        <a:solidFill>
          <a:schemeClr val="accent5">
            <a:hueOff val="-10039990"/>
            <a:satOff val="1794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business centre &amp; secretarial services</a:t>
          </a:r>
          <a:endParaRPr lang="en-US" sz="1800" kern="1200"/>
        </a:p>
      </dsp:txBody>
      <dsp:txXfrm>
        <a:off x="1106068" y="1899646"/>
        <a:ext cx="2004303" cy="1202581"/>
      </dsp:txXfrm>
    </dsp:sp>
    <dsp:sp modelId="{0DAF4996-1E5B-4848-8059-C9E763ED0908}">
      <dsp:nvSpPr>
        <dsp:cNvPr id="0" name=""/>
        <dsp:cNvSpPr/>
      </dsp:nvSpPr>
      <dsp:spPr>
        <a:xfrm>
          <a:off x="3310802" y="1899646"/>
          <a:ext cx="2004303" cy="1202581"/>
        </a:xfrm>
        <a:prstGeom prst="rect">
          <a:avLst/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audio-visual equipment</a:t>
          </a:r>
          <a:endParaRPr lang="en-US" sz="1800" kern="1200"/>
        </a:p>
      </dsp:txBody>
      <dsp:txXfrm>
        <a:off x="3310802" y="1899646"/>
        <a:ext cx="2004303" cy="1202581"/>
      </dsp:txXfrm>
    </dsp:sp>
    <dsp:sp modelId="{4B706DAF-7A46-439D-8272-FC344F1EAB73}">
      <dsp:nvSpPr>
        <dsp:cNvPr id="0" name=""/>
        <dsp:cNvSpPr/>
      </dsp:nvSpPr>
      <dsp:spPr>
        <a:xfrm>
          <a:off x="5515535" y="1899646"/>
          <a:ext cx="2004303" cy="1202581"/>
        </a:xfrm>
        <a:prstGeom prst="rect">
          <a:avLst/>
        </a:prstGeom>
        <a:solidFill>
          <a:schemeClr val="accent5">
            <a:hueOff val="-14055986"/>
            <a:satOff val="2511"/>
            <a:lumOff val="-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two restaurants with international and local cuisine, bar &amp; lounge</a:t>
          </a:r>
          <a:endParaRPr lang="en-US" sz="1800" kern="1200"/>
        </a:p>
      </dsp:txBody>
      <dsp:txXfrm>
        <a:off x="5515535" y="1899646"/>
        <a:ext cx="2004303" cy="1202581"/>
      </dsp:txXfrm>
    </dsp:sp>
    <dsp:sp modelId="{EAFF9659-BEB5-4281-8A71-30CAEA30372C}">
      <dsp:nvSpPr>
        <dsp:cNvPr id="0" name=""/>
        <dsp:cNvSpPr/>
      </dsp:nvSpPr>
      <dsp:spPr>
        <a:xfrm>
          <a:off x="7720269" y="1899646"/>
          <a:ext cx="2004303" cy="1202581"/>
        </a:xfrm>
        <a:prstGeom prst="rect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room service 24/7 </a:t>
          </a:r>
          <a:endParaRPr lang="en-US" sz="1800" kern="1200"/>
        </a:p>
      </dsp:txBody>
      <dsp:txXfrm>
        <a:off x="7720269" y="1899646"/>
        <a:ext cx="2004303" cy="120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5D76F-A444-4ABF-8263-8ADE7E276A43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92AC-AF1D-4C97-8964-886B741C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7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BC20-CC24-43D6-8237-A2F0CC121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33709"/>
            <a:ext cx="8970579" cy="1373070"/>
          </a:xfrm>
        </p:spPr>
        <p:txBody>
          <a:bodyPr/>
          <a:lstStyle/>
          <a:p>
            <a:r>
              <a:rPr lang="en-GB" dirty="0"/>
              <a:t>HOTEL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EF79E-5209-4642-98A3-DC7FF6433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25029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DDCB0-B94D-4CD9-A307-93A1A7D1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753228"/>
            <a:ext cx="4655080" cy="10809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HOTEL SERVICES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&amp; FACILITIES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4012A9-4144-4D98-9F99-2606B542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580072-3A99-4670-BC60-9B063B158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639009"/>
            <a:ext cx="5629268" cy="35731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9520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65757F-11B2-4B46-A7DB-35AE5DE8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1461D6A8-8DB5-4F2B-BB76-482DE74ED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53312A-CCFE-4882-B1B8-36D80B69C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2F4BC0E-FC44-4F8D-A286-772EC2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56B2F-200F-4350-B849-64638F82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en-GB" dirty="0"/>
              <a:t>dry cleaning &amp; laundry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BC5674-71CE-4D27-A8CE-35F18664D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F0E46B-C30A-4C8E-BD22-9EDACB9F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C1856-BF80-40AD-8475-528EF0EED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270" b="-1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FD054B-BEE8-4416-8DD7-DB8E6AF1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0109" y="4150596"/>
            <a:ext cx="1038557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1B843-FDDA-46A9-B3F1-A8244D67D0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22" b="-3"/>
          <a:stretch/>
        </p:blipFill>
        <p:spPr>
          <a:xfrm>
            <a:off x="8523258" y="4150596"/>
            <a:ext cx="3291514" cy="2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9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large red chair in a room&#10;&#10;Description automatically generated">
            <a:extLst>
              <a:ext uri="{FF2B5EF4-FFF2-40B4-BE49-F238E27FC236}">
                <a16:creationId xmlns:a16="http://schemas.microsoft.com/office/drawing/2014/main" id="{EC751A30-681F-4A89-8D8A-F463FF858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6" r="13259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9CEBD-FD00-4C65-B9B0-8E7E8D91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GB" sz="3200" dirty="0"/>
              <a:t>entertainment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3353-645A-4503-80C4-07C830B3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GB" sz="3200" dirty="0"/>
              <a:t>cinema </a:t>
            </a:r>
          </a:p>
          <a:p>
            <a:r>
              <a:rPr lang="en-GB" sz="3200" dirty="0"/>
              <a:t>theatre</a:t>
            </a:r>
          </a:p>
          <a:p>
            <a:r>
              <a:rPr lang="en-GB" sz="3200" dirty="0"/>
              <a:t>concerts</a:t>
            </a:r>
          </a:p>
          <a:p>
            <a:r>
              <a:rPr lang="en-GB" sz="3200" dirty="0"/>
              <a:t>stand-up</a:t>
            </a:r>
          </a:p>
          <a:p>
            <a:r>
              <a:rPr lang="en-GB" sz="3200" dirty="0"/>
              <a:t>ballet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9511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60325-4549-4026-B227-3DAAE4EC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games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FC2784-0769-4188-BC90-DA0C9EB9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board games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CDBC42-FC6B-4033-B91E-3C5730BA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2018286"/>
            <a:ext cx="5629268" cy="28146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221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BAAABD1-C5E9-4023-B825-3ED18D022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3" r="86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FD38B-49B1-4F68-983D-0FE9FD4A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GB" dirty="0"/>
              <a:t>golf</a:t>
            </a:r>
            <a:endParaRPr lang="en-GB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DB47-1A73-4F0D-9D63-740E3569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GB" sz="3200" dirty="0"/>
              <a:t>golf course</a:t>
            </a:r>
          </a:p>
          <a:p>
            <a:r>
              <a:rPr lang="en-GB" sz="3200" dirty="0"/>
              <a:t>golf clubs</a:t>
            </a:r>
          </a:p>
        </p:txBody>
      </p:sp>
    </p:spTree>
    <p:extLst>
      <p:ext uri="{BB962C8B-B14F-4D97-AF65-F5344CB8AC3E}">
        <p14:creationId xmlns:p14="http://schemas.microsoft.com/office/powerpoint/2010/main" val="73249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C1AD8-EA08-44AD-896E-99264F01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/>
              <a:t>ironing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CD3A64-5902-4635-9A3A-02859CF3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3200" dirty="0"/>
              <a:t>iron</a:t>
            </a:r>
          </a:p>
          <a:p>
            <a:r>
              <a:rPr lang="en-US" sz="3200" dirty="0"/>
              <a:t>ironing 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C76104-A7E2-4608-A988-54D3AE2FA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909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28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29DE8-FD7C-40DB-AB0B-15E654E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taxi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2206C4-7AD1-429A-A50E-36B52095D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booking a taxi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taxi = cab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8EA7FE-09A8-410C-88BD-3949EE374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1"/>
            <a:ext cx="5629268" cy="31664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8849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105AB-023E-4AE2-80F4-35C289F2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stationery</a:t>
            </a: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7760-31E5-4D2C-9460-84C27660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pen &amp; paper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10747-1563-4715-B85B-E3B5E712D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9408"/>
            <a:ext cx="5629268" cy="31523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699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FB042-ED28-4CFF-A37D-4CF19623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/>
              <a:t>night porter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7C59-FC5E-426D-AA93-9D4E6D19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5" y="2336873"/>
            <a:ext cx="4139386" cy="3599316"/>
          </a:xfrm>
        </p:spPr>
        <p:txBody>
          <a:bodyPr>
            <a:normAutofit/>
          </a:bodyPr>
          <a:lstStyle/>
          <a:p>
            <a:r>
              <a:rPr lang="en-US" sz="3200" dirty="0"/>
              <a:t>available in some hotels after 10pm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7574B7-D370-4B78-BDE0-7609BB053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44398"/>
            <a:ext cx="6269479" cy="41692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2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4A93E-826D-40C8-BA44-1DB5F46B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newspapers</a:t>
            </a: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DA758B-B308-4958-A3C3-E37C8D05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A04B7D-1572-4EBF-9726-2263C7B50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947920"/>
            <a:ext cx="5629268" cy="295536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691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620CE-35C0-405D-BD7B-84FF8AC3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PAYING THE BILL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revision UNIT 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5C5C0B-3EB8-40C0-B60A-9204A34B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CB93BF-08FC-4041-91B8-FD24DB862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1"/>
            <a:ext cx="5629268" cy="31664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2900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DDEC3-543B-4DB2-A76B-0E08EB9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753228"/>
            <a:ext cx="4565432" cy="1080938"/>
          </a:xfrm>
        </p:spPr>
        <p:txBody>
          <a:bodyPr>
            <a:normAutofit/>
          </a:bodyPr>
          <a:lstStyle/>
          <a:p>
            <a:r>
              <a:rPr lang="en-GB" dirty="0"/>
              <a:t>safe/safety deposit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97B5F5-4FD5-4B16-923E-8004810B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7C9244-01E9-4045-8A57-D8560AA1E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44398"/>
            <a:ext cx="6269479" cy="41692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75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478B-5066-40FE-8692-98C33E7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food &amp; beverage (=drinks)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DFE593-9AFC-49F0-97E9-8C6C2E605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49924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77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057D3-447C-4EBF-89A8-AE512165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/>
              <a:t>room service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46CB-900F-4C16-A718-04D11221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2336873"/>
            <a:ext cx="4100127" cy="3599316"/>
          </a:xfrm>
        </p:spPr>
        <p:txBody>
          <a:bodyPr>
            <a:normAutofit/>
          </a:bodyPr>
          <a:lstStyle/>
          <a:p>
            <a:r>
              <a:rPr lang="en-GB" sz="3200" dirty="0"/>
              <a:t>when food is brought to the 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D1159-B177-445D-9FAA-BC99A565C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44398"/>
            <a:ext cx="6269479" cy="41692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219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3AC3E-3DAB-4133-9B4F-540AC643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/>
              <a:t>complimentary = free of charge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DDE5-DFC6-4C1E-ABDE-DD1635BF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GB" sz="3600" dirty="0"/>
              <a:t>complimentary coffee</a:t>
            </a:r>
          </a:p>
          <a:p>
            <a:r>
              <a:rPr lang="en-GB" sz="3600" dirty="0"/>
              <a:t>complimentary glass of wine</a:t>
            </a:r>
          </a:p>
          <a:p>
            <a:r>
              <a:rPr lang="en-GB" sz="3600" dirty="0"/>
              <a:t>complimentary dessert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940FA-B980-40D1-ABCD-F11736FD5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19" y="640080"/>
            <a:ext cx="473202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76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831D05F-D58C-4550-BC27-E7957AD52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4" r="11105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BD31B-6710-4006-93F8-05E72542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GB" dirty="0"/>
              <a:t>dining facilities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7873-E314-4DAB-8F29-0D2318091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GB" sz="3600" dirty="0"/>
              <a:t>bar</a:t>
            </a:r>
          </a:p>
          <a:p>
            <a:r>
              <a:rPr lang="en-GB" sz="3600" dirty="0"/>
              <a:t>café</a:t>
            </a:r>
          </a:p>
          <a:p>
            <a:r>
              <a:rPr lang="en-GB" sz="3600" dirty="0"/>
              <a:t>restaurant</a:t>
            </a:r>
          </a:p>
          <a:p>
            <a:r>
              <a:rPr lang="en-GB" sz="3600" dirty="0"/>
              <a:t>pastry shop</a:t>
            </a:r>
          </a:p>
          <a:p>
            <a:r>
              <a:rPr lang="en-GB" sz="3600" dirty="0"/>
              <a:t>banqueting room</a:t>
            </a:r>
          </a:p>
        </p:txBody>
      </p:sp>
    </p:spTree>
    <p:extLst>
      <p:ext uri="{BB962C8B-B14F-4D97-AF65-F5344CB8AC3E}">
        <p14:creationId xmlns:p14="http://schemas.microsoft.com/office/powerpoint/2010/main" val="289256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9B869E-4D90-4D7B-943C-1B028DE3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6" r="14003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DCED8-55A0-41FA-90C9-C4D170F0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GB" dirty="0"/>
              <a:t>banqueting facilities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3529-22BB-488C-AC9F-E2974805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GB" sz="3200" dirty="0"/>
              <a:t>providing food &amp; service for a special event, e.g. wedding, conference</a:t>
            </a:r>
          </a:p>
        </p:txBody>
      </p:sp>
    </p:spTree>
    <p:extLst>
      <p:ext uri="{BB962C8B-B14F-4D97-AF65-F5344CB8AC3E}">
        <p14:creationId xmlns:p14="http://schemas.microsoft.com/office/powerpoint/2010/main" val="280407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837E-553B-4F2B-81CE-F05EB757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GB" dirty="0"/>
              <a:t>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A23C-B7DB-442A-AF1A-DAB67505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GB" sz="3200"/>
              <a:t>breakfast </a:t>
            </a:r>
          </a:p>
          <a:p>
            <a:pPr marL="0" indent="0">
              <a:buNone/>
            </a:pPr>
            <a:r>
              <a:rPr lang="en-GB" sz="3200"/>
              <a:t>(continental, English, </a:t>
            </a:r>
          </a:p>
          <a:p>
            <a:pPr marL="0" indent="0">
              <a:buNone/>
            </a:pPr>
            <a:r>
              <a:rPr lang="en-GB" sz="3200"/>
              <a:t>buffet/b∂fei/)</a:t>
            </a:r>
          </a:p>
          <a:p>
            <a:r>
              <a:rPr lang="en-GB" sz="3200"/>
              <a:t>lunch</a:t>
            </a:r>
          </a:p>
          <a:p>
            <a:r>
              <a:rPr lang="en-GB" sz="3200"/>
              <a:t>dinner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F28BF-8172-4B18-9E06-942186B4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94" y="1990165"/>
            <a:ext cx="5307106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CF12-61AA-4F45-B605-47E87665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uniformed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0E3D1B-3533-454D-BDD8-6B43EC423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77837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66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42C06-A0B6-4B32-9C96-8ABFD4A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office support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2368-0BE3-4F46-BE2B-8E1633B8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secretarial services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translation</a:t>
            </a:r>
          </a:p>
          <a:p>
            <a:r>
              <a:rPr lang="en-GB" sz="3200" dirty="0">
                <a:solidFill>
                  <a:srgbClr val="FFFFFF"/>
                </a:solidFill>
              </a:rPr>
              <a:t>printing &amp; photocopying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3B9E9-36F2-4F6B-93EB-D7F2D4BF2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9408"/>
            <a:ext cx="5629268" cy="31523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1274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15129-6CF4-4E73-83FD-B30008D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dirty="0"/>
              <a:t>hotel transfer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6CB6-6B7A-47B4-B38E-AF24236D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GB" sz="3200" dirty="0"/>
              <a:t>airport pick-up</a:t>
            </a:r>
          </a:p>
          <a:p>
            <a:r>
              <a:rPr lang="en-GB" sz="3200" dirty="0"/>
              <a:t>limousine service</a:t>
            </a:r>
          </a:p>
          <a:p>
            <a:r>
              <a:rPr lang="en-GB" sz="3200" dirty="0"/>
              <a:t>courtesy van</a:t>
            </a:r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27AEA-9A3D-469E-8C3C-AD6FBB59B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67909"/>
            <a:ext cx="6269479" cy="412218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39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7B84E-670F-4329-8A2E-E3397AD9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42795"/>
            <a:ext cx="4644898" cy="119137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VAT = Value Added Tax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230CB4-EA84-42C7-A7BC-03E5E84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D3F20-42B5-4244-AB0F-183BDD32F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279445"/>
            <a:ext cx="5629268" cy="42923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605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0F10-69A0-48D4-A0BA-879F9A0C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other services &amp; equipment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13A456-0D47-42FE-9471-CEC9505B3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57230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16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3FFE-7F7E-4913-9141-175B93B0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informing quests about services &amp;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E68E-11F1-4EF2-B529-7452B1934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hotel provides/offers…</a:t>
            </a:r>
          </a:p>
          <a:p>
            <a:r>
              <a:rPr lang="en-GB" sz="3200" dirty="0"/>
              <a:t>Room service is available…</a:t>
            </a:r>
          </a:p>
          <a:p>
            <a:r>
              <a:rPr lang="en-GB" sz="3200" dirty="0"/>
              <a:t>The hotel has (hasn’t) got…</a:t>
            </a:r>
          </a:p>
          <a:p>
            <a:r>
              <a:rPr lang="en-GB" sz="3200" dirty="0"/>
              <a:t>There is (isn’t)…/are (aren’t)…</a:t>
            </a:r>
          </a:p>
          <a:p>
            <a:r>
              <a:rPr lang="en-GB" sz="3200" dirty="0"/>
              <a:t>The receptionist can arrange…</a:t>
            </a:r>
          </a:p>
        </p:txBody>
      </p:sp>
    </p:spTree>
    <p:extLst>
      <p:ext uri="{BB962C8B-B14F-4D97-AF65-F5344CB8AC3E}">
        <p14:creationId xmlns:p14="http://schemas.microsoft.com/office/powerpoint/2010/main" val="3106486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A1DA-6E60-4973-8412-38B416E8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E4F5-EC85-49E2-A2FE-6797CA95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restaurant is open from … to …</a:t>
            </a:r>
          </a:p>
          <a:p>
            <a:r>
              <a:rPr lang="en-GB" sz="3200" dirty="0"/>
              <a:t>The bar opens at … and closes at …</a:t>
            </a:r>
          </a:p>
        </p:txBody>
      </p:sp>
    </p:spTree>
    <p:extLst>
      <p:ext uri="{BB962C8B-B14F-4D97-AF65-F5344CB8AC3E}">
        <p14:creationId xmlns:p14="http://schemas.microsoft.com/office/powerpoint/2010/main" val="41886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D34A-FA8C-420B-8654-27984B28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F02B-5E65-473D-8DA7-11ADA8CD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81665" cy="3599316"/>
          </a:xfrm>
        </p:spPr>
        <p:txBody>
          <a:bodyPr>
            <a:normAutofit/>
          </a:bodyPr>
          <a:lstStyle/>
          <a:p>
            <a:r>
              <a:rPr lang="en-GB" sz="3200" dirty="0"/>
              <a:t>The bar is on the ground floor, just across the lobby.</a:t>
            </a:r>
          </a:p>
          <a:p>
            <a:r>
              <a:rPr lang="en-GB" sz="3200" dirty="0"/>
              <a:t>The beach is a five-minute walk from here.</a:t>
            </a:r>
          </a:p>
          <a:p>
            <a:r>
              <a:rPr lang="en-GB" sz="3200" dirty="0"/>
              <a:t>You can find it if you go …</a:t>
            </a:r>
          </a:p>
        </p:txBody>
      </p:sp>
    </p:spTree>
    <p:extLst>
      <p:ext uri="{BB962C8B-B14F-4D97-AF65-F5344CB8AC3E}">
        <p14:creationId xmlns:p14="http://schemas.microsoft.com/office/powerpoint/2010/main" val="1542755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A591-2251-4446-9514-4844C7B8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E03D1-7C29-4B3A-8157-87AAD1BB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2336873"/>
            <a:ext cx="11729545" cy="3599316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Paper is provided in the drawer.</a:t>
            </a:r>
          </a:p>
          <a:p>
            <a:r>
              <a:rPr lang="en-GB" sz="3200" dirty="0"/>
              <a:t>AM/IS/ARE + past participle (-ed/III)</a:t>
            </a:r>
          </a:p>
          <a:p>
            <a:endParaRPr lang="en-GB" sz="3200" dirty="0"/>
          </a:p>
          <a:p>
            <a:r>
              <a:rPr lang="en-GB" sz="3200" dirty="0"/>
              <a:t>Newspapers may be ordered at the reception.</a:t>
            </a:r>
          </a:p>
          <a:p>
            <a:r>
              <a:rPr lang="en-GB" sz="3200" dirty="0"/>
              <a:t>Keys should be left at the reception.</a:t>
            </a:r>
          </a:p>
          <a:p>
            <a:r>
              <a:rPr lang="en-GB" sz="3200" dirty="0"/>
              <a:t>modal verb (CAN/MAY/SHOULD/MUST) + be + past participle (-ed/III)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8170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534-933A-4E56-B2E3-E1C70330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129A-74B1-4B7A-9849-DE0DE677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2336872"/>
            <a:ext cx="11650716" cy="4521127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You may order newspapers at the reception.</a:t>
            </a:r>
          </a:p>
          <a:p>
            <a:r>
              <a:rPr lang="en-GB" sz="2800" dirty="0"/>
              <a:t>You may park your car in our garage.</a:t>
            </a:r>
          </a:p>
          <a:p>
            <a:r>
              <a:rPr lang="en-GB" sz="2800" dirty="0"/>
              <a:t>You may obtain a free pass at the front desk.</a:t>
            </a:r>
          </a:p>
          <a:p>
            <a:r>
              <a:rPr lang="en-GB" sz="2800" dirty="0"/>
              <a:t>You should leave the key at the reception.</a:t>
            </a:r>
          </a:p>
          <a:p>
            <a:r>
              <a:rPr lang="en-GB" sz="2800" dirty="0"/>
              <a:t>You may exchange foreign currency at the exchange office.</a:t>
            </a:r>
          </a:p>
          <a:p>
            <a:r>
              <a:rPr lang="en-GB" sz="2800" dirty="0"/>
              <a:t>You can rent a car at the agency.</a:t>
            </a:r>
          </a:p>
          <a:p>
            <a:r>
              <a:rPr lang="en-GB" sz="2800" dirty="0"/>
              <a:t>We serve coffee in the foyer.</a:t>
            </a:r>
          </a:p>
          <a:p>
            <a:r>
              <a:rPr lang="en-GB" sz="2800" dirty="0"/>
              <a:t>You should inform the receptionist if you check out late.</a:t>
            </a:r>
          </a:p>
          <a:p>
            <a:r>
              <a:rPr lang="en-GB" sz="2800" dirty="0"/>
              <a:t>You can taste traditional dishes at our restaurant. </a:t>
            </a:r>
          </a:p>
        </p:txBody>
      </p:sp>
    </p:spTree>
    <p:extLst>
      <p:ext uri="{BB962C8B-B14F-4D97-AF65-F5344CB8AC3E}">
        <p14:creationId xmlns:p14="http://schemas.microsoft.com/office/powerpoint/2010/main" val="4280606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5FD7-3472-4237-A387-277B9E56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753228"/>
            <a:ext cx="10120761" cy="1080938"/>
          </a:xfrm>
        </p:spPr>
        <p:txBody>
          <a:bodyPr>
            <a:normAutofit/>
          </a:bodyPr>
          <a:lstStyle/>
          <a:p>
            <a:r>
              <a:rPr lang="en-GB" dirty="0"/>
              <a:t>provide/refer/follow up/handle/meet/ record/contact/arrange/make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E653-EBF5-4523-BB69-8451C030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1" y="2336873"/>
            <a:ext cx="11713779" cy="428464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I tried to … him at his office but he wasn’t in.</a:t>
            </a:r>
          </a:p>
          <a:p>
            <a:r>
              <a:rPr lang="en-GB" sz="2800" dirty="0"/>
              <a:t>We haven’t found a house that … our needs.</a:t>
            </a:r>
          </a:p>
          <a:p>
            <a:r>
              <a:rPr lang="en-GB" sz="2800" dirty="0"/>
              <a:t>The receptionist’s duty is to … all complaints and requests.</a:t>
            </a:r>
          </a:p>
          <a:p>
            <a:r>
              <a:rPr lang="en-GB" sz="2800" dirty="0"/>
              <a:t>The guest asked for additional hangers and the receptionist … the request to housekeeping.</a:t>
            </a:r>
          </a:p>
          <a:p>
            <a:r>
              <a:rPr lang="en-GB" sz="2800" dirty="0"/>
              <a:t>Receptionists are obliged to … on every request to be sure it is fulfilled.</a:t>
            </a:r>
          </a:p>
          <a:p>
            <a:r>
              <a:rPr lang="en-GB" sz="2800" dirty="0"/>
              <a:t>The duty of concierge is to … guests’ requests.</a:t>
            </a:r>
          </a:p>
          <a:p>
            <a:r>
              <a:rPr lang="en-GB" sz="2800" dirty="0"/>
              <a:t>A concierge would … reservations for dining, … for theatre tickets and transportation, and … information on cultural events.</a:t>
            </a:r>
          </a:p>
        </p:txBody>
      </p:sp>
    </p:spTree>
    <p:extLst>
      <p:ext uri="{BB962C8B-B14F-4D97-AF65-F5344CB8AC3E}">
        <p14:creationId xmlns:p14="http://schemas.microsoft.com/office/powerpoint/2010/main" val="3717923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5FD7-3472-4237-A387-277B9E56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753228"/>
            <a:ext cx="10120761" cy="1080938"/>
          </a:xfrm>
        </p:spPr>
        <p:txBody>
          <a:bodyPr>
            <a:normAutofit/>
          </a:bodyPr>
          <a:lstStyle/>
          <a:p>
            <a:r>
              <a:rPr lang="en-GB" dirty="0"/>
              <a:t>provide/refer/follow up/handle/meet/ record/contact/arrange/make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E653-EBF5-4523-BB69-8451C030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2" y="2096814"/>
            <a:ext cx="11779468" cy="463506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I tried to </a:t>
            </a:r>
            <a:r>
              <a:rPr lang="en-GB" sz="2800" dirty="0">
                <a:solidFill>
                  <a:schemeClr val="bg1"/>
                </a:solidFill>
              </a:rPr>
              <a:t>contact</a:t>
            </a:r>
            <a:r>
              <a:rPr lang="en-GB" sz="2800" dirty="0"/>
              <a:t> him at his office but he wasn’t in.</a:t>
            </a:r>
          </a:p>
          <a:p>
            <a:r>
              <a:rPr lang="en-GB" sz="2800" dirty="0"/>
              <a:t>We haven’t found a house that </a:t>
            </a:r>
            <a:r>
              <a:rPr lang="en-GB" sz="2800" dirty="0">
                <a:solidFill>
                  <a:schemeClr val="bg1"/>
                </a:solidFill>
              </a:rPr>
              <a:t>meets</a:t>
            </a:r>
            <a:r>
              <a:rPr lang="en-GB" sz="2800" dirty="0"/>
              <a:t> our needs.</a:t>
            </a:r>
          </a:p>
          <a:p>
            <a:r>
              <a:rPr lang="en-GB" sz="2800" dirty="0"/>
              <a:t>The receptionist’s duty is to </a:t>
            </a:r>
            <a:r>
              <a:rPr lang="en-GB" sz="2800" dirty="0">
                <a:solidFill>
                  <a:schemeClr val="bg1"/>
                </a:solidFill>
              </a:rPr>
              <a:t>record</a:t>
            </a:r>
            <a:r>
              <a:rPr lang="en-GB" sz="2800" dirty="0"/>
              <a:t> all complaints and requests.</a:t>
            </a:r>
          </a:p>
          <a:p>
            <a:r>
              <a:rPr lang="en-GB" sz="2800" dirty="0"/>
              <a:t>The guest asked for additional hangers and the receptionist </a:t>
            </a:r>
            <a:r>
              <a:rPr lang="en-GB" sz="2800" dirty="0">
                <a:solidFill>
                  <a:schemeClr val="bg1"/>
                </a:solidFill>
              </a:rPr>
              <a:t>referred</a:t>
            </a:r>
            <a:r>
              <a:rPr lang="en-GB" sz="2800" dirty="0"/>
              <a:t> the request to housekeeping.</a:t>
            </a:r>
          </a:p>
          <a:p>
            <a:r>
              <a:rPr lang="en-GB" sz="2800" dirty="0"/>
              <a:t>Receptionists are obliged to </a:t>
            </a:r>
            <a:r>
              <a:rPr lang="en-GB" sz="2800" dirty="0">
                <a:solidFill>
                  <a:schemeClr val="bg1"/>
                </a:solidFill>
              </a:rPr>
              <a:t>follow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up</a:t>
            </a:r>
            <a:r>
              <a:rPr lang="en-GB" sz="2800" dirty="0"/>
              <a:t> on every request to be sure it is fulfilled.</a:t>
            </a:r>
          </a:p>
          <a:p>
            <a:r>
              <a:rPr lang="en-GB" sz="2800" dirty="0"/>
              <a:t>The duty of concierge is to </a:t>
            </a:r>
            <a:r>
              <a:rPr lang="en-GB" sz="2800" dirty="0">
                <a:solidFill>
                  <a:schemeClr val="bg1"/>
                </a:solidFill>
              </a:rPr>
              <a:t>handle</a:t>
            </a:r>
            <a:r>
              <a:rPr lang="en-GB" sz="2800" dirty="0"/>
              <a:t> guests’ requests.</a:t>
            </a:r>
          </a:p>
          <a:p>
            <a:r>
              <a:rPr lang="en-GB" sz="2800" dirty="0"/>
              <a:t>A concierge would </a:t>
            </a:r>
            <a:r>
              <a:rPr lang="en-GB" sz="2800" dirty="0">
                <a:solidFill>
                  <a:schemeClr val="bg1"/>
                </a:solidFill>
              </a:rPr>
              <a:t>make</a:t>
            </a:r>
            <a:r>
              <a:rPr lang="en-GB" sz="2800" dirty="0"/>
              <a:t> reservations for dining, </a:t>
            </a:r>
            <a:r>
              <a:rPr lang="en-GB" sz="2800" dirty="0">
                <a:solidFill>
                  <a:schemeClr val="bg1"/>
                </a:solidFill>
              </a:rPr>
              <a:t>arrange</a:t>
            </a:r>
            <a:r>
              <a:rPr lang="en-GB" sz="2800" dirty="0"/>
              <a:t> for theatre tickets and transportation, and </a:t>
            </a:r>
            <a:r>
              <a:rPr lang="en-GB" sz="2800" dirty="0">
                <a:solidFill>
                  <a:schemeClr val="bg1"/>
                </a:solidFill>
              </a:rPr>
              <a:t>provide</a:t>
            </a:r>
            <a:r>
              <a:rPr lang="en-GB" sz="2800" dirty="0"/>
              <a:t> information on cultural events.</a:t>
            </a:r>
          </a:p>
        </p:txBody>
      </p:sp>
    </p:spTree>
    <p:extLst>
      <p:ext uri="{BB962C8B-B14F-4D97-AF65-F5344CB8AC3E}">
        <p14:creationId xmlns:p14="http://schemas.microsoft.com/office/powerpoint/2010/main" val="41475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17423-A718-4A57-B891-738D8F67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C65A96-417C-41EF-8DCF-0FC6FD781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049517"/>
            <a:ext cx="4698358" cy="4698124"/>
          </a:xfrm>
        </p:spPr>
        <p:txBody>
          <a:bodyPr>
            <a:noAutofit/>
          </a:bodyPr>
          <a:lstStyle/>
          <a:p>
            <a:r>
              <a:rPr lang="en-GB" sz="2600" dirty="0"/>
              <a:t>wake-up</a:t>
            </a:r>
          </a:p>
          <a:p>
            <a:r>
              <a:rPr lang="en-GB" sz="2600" dirty="0"/>
              <a:t>newspaper</a:t>
            </a:r>
          </a:p>
          <a:p>
            <a:r>
              <a:rPr lang="en-GB" sz="2600" dirty="0"/>
              <a:t>transportation</a:t>
            </a:r>
          </a:p>
          <a:p>
            <a:r>
              <a:rPr lang="en-GB" sz="2600" dirty="0"/>
              <a:t>entertainment</a:t>
            </a:r>
          </a:p>
          <a:p>
            <a:r>
              <a:rPr lang="en-GB" sz="2600" dirty="0"/>
              <a:t>airport</a:t>
            </a:r>
          </a:p>
          <a:p>
            <a:r>
              <a:rPr lang="en-GB" sz="2600" dirty="0"/>
              <a:t>banquet</a:t>
            </a:r>
          </a:p>
          <a:p>
            <a:r>
              <a:rPr lang="en-GB" sz="2600" dirty="0"/>
              <a:t>language</a:t>
            </a:r>
          </a:p>
          <a:p>
            <a:r>
              <a:rPr lang="en-GB" sz="2600" dirty="0"/>
              <a:t>complimentary</a:t>
            </a:r>
          </a:p>
          <a:p>
            <a:r>
              <a:rPr lang="en-GB" sz="2600" dirty="0"/>
              <a:t>valet</a:t>
            </a:r>
          </a:p>
          <a:p>
            <a:r>
              <a:rPr lang="en-GB" sz="2600" dirty="0"/>
              <a:t>car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69EEC-90D9-4112-928C-5EF62155E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049517"/>
            <a:ext cx="4700058" cy="4698124"/>
          </a:xfrm>
        </p:spPr>
        <p:txBody>
          <a:bodyPr>
            <a:noAutofit/>
          </a:bodyPr>
          <a:lstStyle/>
          <a:p>
            <a:r>
              <a:rPr lang="en-GB" sz="2600" dirty="0"/>
              <a:t>translation</a:t>
            </a:r>
          </a:p>
          <a:p>
            <a:r>
              <a:rPr lang="en-GB" sz="2600" dirty="0"/>
              <a:t>rental</a:t>
            </a:r>
          </a:p>
          <a:p>
            <a:r>
              <a:rPr lang="en-GB" sz="2600" dirty="0"/>
              <a:t>pick-up</a:t>
            </a:r>
          </a:p>
          <a:p>
            <a:r>
              <a:rPr lang="en-GB" sz="2600" dirty="0"/>
              <a:t>parking</a:t>
            </a:r>
          </a:p>
          <a:p>
            <a:r>
              <a:rPr lang="en-GB" sz="2600" dirty="0"/>
              <a:t>arrangements</a:t>
            </a:r>
          </a:p>
          <a:p>
            <a:r>
              <a:rPr lang="en-GB" sz="2600" dirty="0"/>
              <a:t>reservations</a:t>
            </a:r>
          </a:p>
          <a:p>
            <a:r>
              <a:rPr lang="en-GB" sz="2600" dirty="0"/>
              <a:t>calls</a:t>
            </a:r>
          </a:p>
          <a:p>
            <a:r>
              <a:rPr lang="en-GB" sz="2600" dirty="0"/>
              <a:t>delivery</a:t>
            </a:r>
          </a:p>
          <a:p>
            <a:r>
              <a:rPr lang="en-GB" sz="2600" dirty="0"/>
              <a:t>meal service</a:t>
            </a:r>
          </a:p>
          <a:p>
            <a:r>
              <a:rPr lang="en-GB" sz="2600" dirty="0"/>
              <a:t>morning coffee</a:t>
            </a:r>
          </a:p>
        </p:txBody>
      </p:sp>
    </p:spTree>
    <p:extLst>
      <p:ext uri="{BB962C8B-B14F-4D97-AF65-F5344CB8AC3E}">
        <p14:creationId xmlns:p14="http://schemas.microsoft.com/office/powerpoint/2010/main" val="721579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17423-A718-4A57-B891-738D8F67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C65A96-417C-41EF-8DCF-0FC6FD781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049517"/>
            <a:ext cx="4698358" cy="4698124"/>
          </a:xfrm>
        </p:spPr>
        <p:txBody>
          <a:bodyPr>
            <a:noAutofit/>
          </a:bodyPr>
          <a:lstStyle/>
          <a:p>
            <a:r>
              <a:rPr lang="en-GB" sz="2600" dirty="0"/>
              <a:t>wake-up</a:t>
            </a:r>
          </a:p>
          <a:p>
            <a:r>
              <a:rPr lang="en-GB" sz="2600" dirty="0"/>
              <a:t>newspaper</a:t>
            </a:r>
          </a:p>
          <a:p>
            <a:r>
              <a:rPr lang="en-GB" sz="2600" dirty="0"/>
              <a:t>transportation</a:t>
            </a:r>
          </a:p>
          <a:p>
            <a:r>
              <a:rPr lang="en-GB" sz="2600" dirty="0"/>
              <a:t>entertainment</a:t>
            </a:r>
          </a:p>
          <a:p>
            <a:r>
              <a:rPr lang="en-GB" sz="2600" dirty="0"/>
              <a:t>airport</a:t>
            </a:r>
          </a:p>
          <a:p>
            <a:r>
              <a:rPr lang="en-GB" sz="2600" dirty="0"/>
              <a:t>banquet</a:t>
            </a:r>
          </a:p>
          <a:p>
            <a:r>
              <a:rPr lang="en-GB" sz="2600" dirty="0"/>
              <a:t>language</a:t>
            </a:r>
          </a:p>
          <a:p>
            <a:r>
              <a:rPr lang="en-GB" sz="2600" dirty="0"/>
              <a:t>complimentary</a:t>
            </a:r>
          </a:p>
          <a:p>
            <a:r>
              <a:rPr lang="en-GB" sz="2600" dirty="0"/>
              <a:t>valet</a:t>
            </a:r>
          </a:p>
          <a:p>
            <a:r>
              <a:rPr lang="en-GB" sz="2600" dirty="0"/>
              <a:t>car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69EEC-90D9-4112-928C-5EF62155E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049517"/>
            <a:ext cx="4700058" cy="4698124"/>
          </a:xfrm>
        </p:spPr>
        <p:txBody>
          <a:bodyPr>
            <a:noAutofit/>
          </a:bodyPr>
          <a:lstStyle/>
          <a:p>
            <a:r>
              <a:rPr lang="en-GB" sz="2600" dirty="0"/>
              <a:t>calls</a:t>
            </a:r>
          </a:p>
          <a:p>
            <a:r>
              <a:rPr lang="en-GB" sz="2600" dirty="0"/>
              <a:t>delivery</a:t>
            </a:r>
          </a:p>
          <a:p>
            <a:r>
              <a:rPr lang="en-GB" sz="2600" dirty="0"/>
              <a:t>arrangements</a:t>
            </a:r>
          </a:p>
          <a:p>
            <a:r>
              <a:rPr lang="en-GB" sz="2600" dirty="0"/>
              <a:t>reservations</a:t>
            </a:r>
          </a:p>
          <a:p>
            <a:r>
              <a:rPr lang="en-GB" sz="2600" dirty="0"/>
              <a:t>pick-up</a:t>
            </a:r>
          </a:p>
          <a:p>
            <a:r>
              <a:rPr lang="en-GB" sz="2600" dirty="0"/>
              <a:t>meal service</a:t>
            </a:r>
          </a:p>
          <a:p>
            <a:r>
              <a:rPr lang="en-GB" sz="2600" dirty="0"/>
              <a:t>translation</a:t>
            </a:r>
          </a:p>
          <a:p>
            <a:r>
              <a:rPr lang="en-GB" sz="2600" dirty="0"/>
              <a:t>morning coffee</a:t>
            </a:r>
          </a:p>
          <a:p>
            <a:r>
              <a:rPr lang="en-GB" sz="2600" dirty="0"/>
              <a:t>parking</a:t>
            </a:r>
          </a:p>
          <a:p>
            <a:r>
              <a:rPr lang="en-GB" sz="2600" dirty="0"/>
              <a:t>rental</a:t>
            </a:r>
          </a:p>
        </p:txBody>
      </p:sp>
    </p:spTree>
    <p:extLst>
      <p:ext uri="{BB962C8B-B14F-4D97-AF65-F5344CB8AC3E}">
        <p14:creationId xmlns:p14="http://schemas.microsoft.com/office/powerpoint/2010/main" val="14145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92DF7-4299-4804-8C2F-E49AB4F3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5" y="2063262"/>
            <a:ext cx="4371042" cy="2661052"/>
          </a:xfrm>
        </p:spPr>
        <p:txBody>
          <a:bodyPr>
            <a:normAutofit/>
          </a:bodyPr>
          <a:lstStyle/>
          <a:p>
            <a:r>
              <a:rPr lang="en-GB" sz="3200" dirty="0"/>
              <a:t>item – separate thing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to itemise/itemize – list things separately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6F8C2D-9BA4-4FB6-9147-A7989FCC6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70791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0140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E1C122-390F-495D-B71D-65D2E19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item/receipt/safe/brochure/premises/supply/loan/stationery/folder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45D7D-278D-40A5-9E22-74687B54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9517"/>
            <a:ext cx="9613861" cy="4572000"/>
          </a:xfrm>
        </p:spPr>
        <p:txBody>
          <a:bodyPr>
            <a:noAutofit/>
          </a:bodyPr>
          <a:lstStyle/>
          <a:p>
            <a:r>
              <a:rPr lang="en-GB" sz="2600" dirty="0"/>
              <a:t>amount of something available for use</a:t>
            </a:r>
          </a:p>
          <a:p>
            <a:r>
              <a:rPr lang="en-GB" sz="2600" dirty="0"/>
              <a:t>something which is part of a list or group</a:t>
            </a:r>
          </a:p>
          <a:p>
            <a:r>
              <a:rPr lang="en-GB" sz="2600" dirty="0"/>
              <a:t>borrowing or lending something</a:t>
            </a:r>
          </a:p>
          <a:p>
            <a:r>
              <a:rPr lang="en-GB" sz="2600" dirty="0"/>
              <a:t>piece of paper proving that money, goods have been received</a:t>
            </a:r>
          </a:p>
          <a:p>
            <a:r>
              <a:rPr lang="en-GB" sz="2600" dirty="0"/>
              <a:t>land and building owned by a company</a:t>
            </a:r>
          </a:p>
          <a:p>
            <a:r>
              <a:rPr lang="en-GB" sz="2600" dirty="0"/>
              <a:t>things for writing, paper, pens…</a:t>
            </a:r>
          </a:p>
          <a:p>
            <a:r>
              <a:rPr lang="en-GB" sz="2600" dirty="0"/>
              <a:t>plastic or cardboard used for keeping paper</a:t>
            </a:r>
          </a:p>
          <a:p>
            <a:r>
              <a:rPr lang="en-GB" sz="2600" dirty="0"/>
              <a:t>small book with information and pictures </a:t>
            </a:r>
          </a:p>
          <a:p>
            <a:r>
              <a:rPr lang="en-GB" sz="2600" dirty="0"/>
              <a:t>strong box for keeping valuables</a:t>
            </a:r>
          </a:p>
        </p:txBody>
      </p:sp>
    </p:spTree>
    <p:extLst>
      <p:ext uri="{BB962C8B-B14F-4D97-AF65-F5344CB8AC3E}">
        <p14:creationId xmlns:p14="http://schemas.microsoft.com/office/powerpoint/2010/main" val="3184704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E1C122-390F-495D-B71D-65D2E19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item/receipt/safe/brochure/premises/supply/loan/stationery/folder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45D7D-278D-40A5-9E22-74687B54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9517"/>
            <a:ext cx="10891569" cy="4572000"/>
          </a:xfrm>
        </p:spPr>
        <p:txBody>
          <a:bodyPr>
            <a:noAutofit/>
          </a:bodyPr>
          <a:lstStyle/>
          <a:p>
            <a:r>
              <a:rPr lang="en-GB" sz="2600" dirty="0"/>
              <a:t>amount of something available for use </a:t>
            </a:r>
            <a:r>
              <a:rPr lang="en-GB" sz="2600" dirty="0">
                <a:solidFill>
                  <a:schemeClr val="bg1"/>
                </a:solidFill>
              </a:rPr>
              <a:t>supply</a:t>
            </a:r>
            <a:endParaRPr lang="en-GB" sz="2600" dirty="0"/>
          </a:p>
          <a:p>
            <a:r>
              <a:rPr lang="en-GB" sz="2600" dirty="0"/>
              <a:t>something which is part of a list or group </a:t>
            </a:r>
            <a:r>
              <a:rPr lang="en-GB" sz="2600" dirty="0">
                <a:solidFill>
                  <a:schemeClr val="bg1"/>
                </a:solidFill>
              </a:rPr>
              <a:t>item</a:t>
            </a:r>
            <a:endParaRPr lang="en-GB" sz="2600" dirty="0"/>
          </a:p>
          <a:p>
            <a:r>
              <a:rPr lang="en-GB" sz="2600" dirty="0"/>
              <a:t>borrowing or lending something </a:t>
            </a:r>
            <a:r>
              <a:rPr lang="en-GB" sz="2600" dirty="0">
                <a:solidFill>
                  <a:schemeClr val="bg1"/>
                </a:solidFill>
              </a:rPr>
              <a:t>loan</a:t>
            </a:r>
            <a:endParaRPr lang="en-GB" sz="2600" dirty="0"/>
          </a:p>
          <a:p>
            <a:r>
              <a:rPr lang="en-GB" sz="2600" dirty="0"/>
              <a:t>piece of paper proving that money, goods have been received </a:t>
            </a:r>
            <a:r>
              <a:rPr lang="en-GB" sz="2600" dirty="0">
                <a:solidFill>
                  <a:schemeClr val="bg1"/>
                </a:solidFill>
              </a:rPr>
              <a:t>receipt</a:t>
            </a:r>
          </a:p>
          <a:p>
            <a:r>
              <a:rPr lang="en-GB" sz="2600" dirty="0"/>
              <a:t>land and building owned by a company </a:t>
            </a:r>
            <a:r>
              <a:rPr lang="en-GB" sz="2600" dirty="0">
                <a:solidFill>
                  <a:schemeClr val="bg1"/>
                </a:solidFill>
              </a:rPr>
              <a:t>premises</a:t>
            </a:r>
          </a:p>
          <a:p>
            <a:r>
              <a:rPr lang="en-GB" sz="2600" dirty="0"/>
              <a:t>things for writing, paper, pens… </a:t>
            </a:r>
            <a:r>
              <a:rPr lang="en-GB" sz="2600" dirty="0">
                <a:solidFill>
                  <a:schemeClr val="bg1"/>
                </a:solidFill>
              </a:rPr>
              <a:t>stationery</a:t>
            </a:r>
          </a:p>
          <a:p>
            <a:r>
              <a:rPr lang="en-GB" sz="2600" dirty="0"/>
              <a:t>plastic or cardboard used for keeping paper </a:t>
            </a:r>
            <a:r>
              <a:rPr lang="en-GB" sz="2600" dirty="0">
                <a:solidFill>
                  <a:schemeClr val="bg1"/>
                </a:solidFill>
              </a:rPr>
              <a:t>folder</a:t>
            </a:r>
          </a:p>
          <a:p>
            <a:r>
              <a:rPr lang="en-GB" sz="2600" dirty="0"/>
              <a:t>small book with information and pictures </a:t>
            </a:r>
            <a:r>
              <a:rPr lang="en-GB" sz="2600" dirty="0">
                <a:solidFill>
                  <a:schemeClr val="bg1"/>
                </a:solidFill>
              </a:rPr>
              <a:t>brochure</a:t>
            </a:r>
          </a:p>
          <a:p>
            <a:r>
              <a:rPr lang="en-GB" sz="2600" dirty="0"/>
              <a:t>strong box for keeping valuables </a:t>
            </a:r>
            <a:r>
              <a:rPr lang="en-GB" sz="2600" dirty="0">
                <a:solidFill>
                  <a:schemeClr val="bg1"/>
                </a:solidFill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046617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E1C122-390F-495D-B71D-65D2E19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item/receipt/brochure/premises/supply/loan/folder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45D7D-278D-40A5-9E22-74687B54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9517"/>
            <a:ext cx="10213651" cy="4572000"/>
          </a:xfrm>
        </p:spPr>
        <p:txBody>
          <a:bodyPr>
            <a:noAutofit/>
          </a:bodyPr>
          <a:lstStyle/>
          <a:p>
            <a:r>
              <a:rPr lang="en-GB" sz="2600" dirty="0"/>
              <a:t>There is no paper in the …</a:t>
            </a:r>
          </a:p>
          <a:p>
            <a:r>
              <a:rPr lang="en-GB" sz="2600" dirty="0"/>
              <a:t>Iron and ironing board are available on … </a:t>
            </a:r>
          </a:p>
          <a:p>
            <a:r>
              <a:rPr lang="en-GB" sz="2600" dirty="0"/>
              <a:t>Our bar has a good … of drinks.</a:t>
            </a:r>
          </a:p>
          <a:p>
            <a:r>
              <a:rPr lang="en-GB" sz="2600" dirty="0"/>
              <a:t>Smoking is not allowed anywhere on hotel …</a:t>
            </a:r>
          </a:p>
          <a:p>
            <a:r>
              <a:rPr lang="en-GB" sz="2600" dirty="0"/>
              <a:t>Guest can learn about attractions from a …</a:t>
            </a:r>
          </a:p>
          <a:p>
            <a:r>
              <a:rPr lang="en-GB" sz="2600" dirty="0"/>
              <a:t>The hotel advises guests to keep a valuable … in the safe.</a:t>
            </a:r>
          </a:p>
          <a:p>
            <a:r>
              <a:rPr lang="en-GB" sz="2600" dirty="0"/>
              <a:t>When you leave your valuables at the reception, you get a … </a:t>
            </a:r>
          </a:p>
        </p:txBody>
      </p:sp>
    </p:spTree>
    <p:extLst>
      <p:ext uri="{BB962C8B-B14F-4D97-AF65-F5344CB8AC3E}">
        <p14:creationId xmlns:p14="http://schemas.microsoft.com/office/powerpoint/2010/main" val="1068438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E1C122-390F-495D-B71D-65D2E19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item/receipt/brochure/premises/supply/loan/folder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45D7D-278D-40A5-9E22-74687B54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9517"/>
            <a:ext cx="10513196" cy="4572000"/>
          </a:xfrm>
        </p:spPr>
        <p:txBody>
          <a:bodyPr>
            <a:noAutofit/>
          </a:bodyPr>
          <a:lstStyle/>
          <a:p>
            <a:r>
              <a:rPr lang="en-GB" sz="2600" dirty="0"/>
              <a:t>There is no paper in the … </a:t>
            </a:r>
            <a:r>
              <a:rPr lang="en-GB" sz="2600" dirty="0">
                <a:solidFill>
                  <a:schemeClr val="bg1"/>
                </a:solidFill>
              </a:rPr>
              <a:t>folder</a:t>
            </a:r>
          </a:p>
          <a:p>
            <a:r>
              <a:rPr lang="en-GB" sz="2600" dirty="0"/>
              <a:t>Iron and ironing board are available on </a:t>
            </a:r>
            <a:r>
              <a:rPr lang="en-GB" sz="2600" dirty="0">
                <a:solidFill>
                  <a:schemeClr val="bg1"/>
                </a:solidFill>
              </a:rPr>
              <a:t>loan</a:t>
            </a:r>
            <a:r>
              <a:rPr lang="en-GB" sz="2600" dirty="0"/>
              <a:t> </a:t>
            </a:r>
          </a:p>
          <a:p>
            <a:r>
              <a:rPr lang="en-GB" sz="2600" dirty="0"/>
              <a:t>Our bar has a good </a:t>
            </a:r>
            <a:r>
              <a:rPr lang="en-GB" sz="2600" dirty="0">
                <a:solidFill>
                  <a:schemeClr val="bg1"/>
                </a:solidFill>
              </a:rPr>
              <a:t>supply</a:t>
            </a:r>
            <a:r>
              <a:rPr lang="en-GB" sz="2600" dirty="0"/>
              <a:t> of drinks.</a:t>
            </a:r>
          </a:p>
          <a:p>
            <a:r>
              <a:rPr lang="en-GB" sz="2600" dirty="0"/>
              <a:t>Smoking is not allowed anywhere on hotel </a:t>
            </a:r>
            <a:r>
              <a:rPr lang="en-GB" sz="2600" dirty="0">
                <a:solidFill>
                  <a:schemeClr val="bg1"/>
                </a:solidFill>
              </a:rPr>
              <a:t>premises</a:t>
            </a:r>
          </a:p>
          <a:p>
            <a:r>
              <a:rPr lang="en-GB" sz="2600" dirty="0"/>
              <a:t>Guest can learn about attractions from a </a:t>
            </a:r>
            <a:r>
              <a:rPr lang="en-GB" sz="2600" dirty="0">
                <a:solidFill>
                  <a:schemeClr val="bg1"/>
                </a:solidFill>
              </a:rPr>
              <a:t>brochure</a:t>
            </a:r>
          </a:p>
          <a:p>
            <a:r>
              <a:rPr lang="en-GB" sz="2600" dirty="0"/>
              <a:t>The hotel advises guests to keep a valuable </a:t>
            </a:r>
            <a:r>
              <a:rPr lang="en-GB" sz="2600" dirty="0">
                <a:solidFill>
                  <a:schemeClr val="bg1"/>
                </a:solidFill>
              </a:rPr>
              <a:t>items</a:t>
            </a:r>
            <a:r>
              <a:rPr lang="en-GB" sz="2600" dirty="0"/>
              <a:t> in the safe.</a:t>
            </a:r>
          </a:p>
          <a:p>
            <a:r>
              <a:rPr lang="en-GB" sz="2600" dirty="0"/>
              <a:t>When you leave your valuables at the reception, you get a </a:t>
            </a:r>
            <a:r>
              <a:rPr lang="en-GB" sz="2600" dirty="0">
                <a:solidFill>
                  <a:schemeClr val="bg1"/>
                </a:solidFill>
              </a:rPr>
              <a:t>receipt</a:t>
            </a:r>
          </a:p>
        </p:txBody>
      </p:sp>
    </p:spTree>
    <p:extLst>
      <p:ext uri="{BB962C8B-B14F-4D97-AF65-F5344CB8AC3E}">
        <p14:creationId xmlns:p14="http://schemas.microsoft.com/office/powerpoint/2010/main" val="722186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3718-9995-4757-9132-2F9AF1BB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3" y="753228"/>
            <a:ext cx="10057699" cy="1080938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internet/secretarial/translation/computer/audio-visual/conference/exercise/sauna/tour guide/beauty/health and fitness/indoor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3DA9-B949-4F38-B27F-002D78EE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5438"/>
            <a:ext cx="9613861" cy="4249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We have a fully equipped business centre, including … rooms with all the latest … equipment. Our range of hi-tech … services includes full … access. We can arrange full … services plus a … in several languages. Enjoy the wonderful views of the mountains as you work out in our … club, with top-notch … equipment. Visit the … salon. Relax in the … or go for a swim in the heated … . If you would like to go sightseeing, we can arrange for a … to show you the attractions.</a:t>
            </a:r>
          </a:p>
        </p:txBody>
      </p:sp>
    </p:spTree>
    <p:extLst>
      <p:ext uri="{BB962C8B-B14F-4D97-AF65-F5344CB8AC3E}">
        <p14:creationId xmlns:p14="http://schemas.microsoft.com/office/powerpoint/2010/main" val="3000558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3718-9995-4757-9132-2F9AF1BB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3" y="753228"/>
            <a:ext cx="10057699" cy="1080938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internet/secretarial/translation/computer/audio-visual/conference/exercise/sauna/tour guide/beauty/health and fitness/indoor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3DA9-B949-4F38-B27F-002D78EE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2135438"/>
            <a:ext cx="11366937" cy="448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We have a fully equipped business centre, including </a:t>
            </a:r>
            <a:r>
              <a:rPr lang="en-GB" sz="3200" dirty="0">
                <a:solidFill>
                  <a:schemeClr val="bg1"/>
                </a:solidFill>
              </a:rPr>
              <a:t>conference</a:t>
            </a:r>
            <a:r>
              <a:rPr lang="en-GB" sz="3200" dirty="0"/>
              <a:t> rooms with all the latest </a:t>
            </a:r>
            <a:r>
              <a:rPr lang="en-GB" sz="3200" dirty="0">
                <a:solidFill>
                  <a:schemeClr val="bg1"/>
                </a:solidFill>
              </a:rPr>
              <a:t>audio-visual</a:t>
            </a:r>
            <a:r>
              <a:rPr lang="en-GB" sz="3200" dirty="0"/>
              <a:t> equipment. Our range of hi-tech </a:t>
            </a:r>
            <a:r>
              <a:rPr lang="en-GB" sz="3200" dirty="0">
                <a:solidFill>
                  <a:schemeClr val="bg1"/>
                </a:solidFill>
              </a:rPr>
              <a:t>computer </a:t>
            </a:r>
            <a:r>
              <a:rPr lang="en-GB" sz="3200" dirty="0"/>
              <a:t> services includes full </a:t>
            </a:r>
            <a:r>
              <a:rPr lang="en-GB" sz="3200" dirty="0">
                <a:solidFill>
                  <a:schemeClr val="bg1"/>
                </a:solidFill>
              </a:rPr>
              <a:t>internet</a:t>
            </a:r>
            <a:r>
              <a:rPr lang="en-GB" sz="3200" dirty="0"/>
              <a:t> access. We can arrange full </a:t>
            </a:r>
            <a:r>
              <a:rPr lang="en-GB" sz="3200" dirty="0">
                <a:solidFill>
                  <a:schemeClr val="bg1"/>
                </a:solidFill>
              </a:rPr>
              <a:t>secretarial</a:t>
            </a:r>
            <a:r>
              <a:rPr lang="en-GB" sz="3200" dirty="0"/>
              <a:t> services plus a </a:t>
            </a:r>
            <a:r>
              <a:rPr lang="en-GB" sz="3200" dirty="0">
                <a:solidFill>
                  <a:schemeClr val="bg1"/>
                </a:solidFill>
              </a:rPr>
              <a:t>translation</a:t>
            </a:r>
            <a:r>
              <a:rPr lang="en-GB" sz="3200" dirty="0"/>
              <a:t> in several languages. Enjoy the wonderful views of the mountains as you work out in our </a:t>
            </a:r>
            <a:r>
              <a:rPr lang="en-GB" sz="3200" dirty="0">
                <a:solidFill>
                  <a:schemeClr val="bg1"/>
                </a:solidFill>
              </a:rPr>
              <a:t>health and fitness </a:t>
            </a:r>
            <a:r>
              <a:rPr lang="en-GB" sz="3200" dirty="0"/>
              <a:t>club, with top-notch exercise equipment. Visit the </a:t>
            </a:r>
            <a:r>
              <a:rPr lang="en-GB" sz="3200" dirty="0">
                <a:solidFill>
                  <a:schemeClr val="bg1"/>
                </a:solidFill>
              </a:rPr>
              <a:t>beauty</a:t>
            </a:r>
            <a:r>
              <a:rPr lang="en-GB" sz="3200" dirty="0"/>
              <a:t> salon. Relax in the </a:t>
            </a:r>
            <a:r>
              <a:rPr lang="en-GB" sz="3200" dirty="0">
                <a:solidFill>
                  <a:schemeClr val="bg1"/>
                </a:solidFill>
              </a:rPr>
              <a:t>sauna</a:t>
            </a:r>
            <a:r>
              <a:rPr lang="en-GB" sz="3200" dirty="0"/>
              <a:t> or go for a swim in the heated </a:t>
            </a:r>
            <a:r>
              <a:rPr lang="en-GB" sz="3200" dirty="0">
                <a:solidFill>
                  <a:schemeClr val="bg1"/>
                </a:solidFill>
              </a:rPr>
              <a:t>indoor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</a:rPr>
              <a:t>pool</a:t>
            </a:r>
            <a:r>
              <a:rPr lang="en-GB" sz="3200" dirty="0"/>
              <a:t> . If you would like to go sightseeing, we can arrange for a </a:t>
            </a:r>
            <a:r>
              <a:rPr lang="en-GB" sz="3200" dirty="0">
                <a:solidFill>
                  <a:schemeClr val="bg1"/>
                </a:solidFill>
              </a:rPr>
              <a:t>tour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</a:rPr>
              <a:t>guide</a:t>
            </a:r>
            <a:r>
              <a:rPr lang="en-GB" sz="3200" dirty="0"/>
              <a:t> to show you the attractions.</a:t>
            </a:r>
          </a:p>
        </p:txBody>
      </p:sp>
    </p:spTree>
    <p:extLst>
      <p:ext uri="{BB962C8B-B14F-4D97-AF65-F5344CB8AC3E}">
        <p14:creationId xmlns:p14="http://schemas.microsoft.com/office/powerpoint/2010/main" val="1978190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9FB2-C382-439E-B03D-68F2C2A0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equipped/private/available/cuisine/wear/elegant/capacity/banqueting/lounge/pastry/choice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5157-3F70-42C8-BEB3-303322E9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2159876"/>
            <a:ext cx="10878207" cy="4398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Our hotel has an excellent … of dining facilities. Besides the restaurant with the bar, there is a … shop, a cocktail … and a … room. The restaurant is spacious and … . It is located on the ground floor. The restaurant … is 120 covers. It is open for breakfast, lunch and dinner. Guests must … jacket and tie after 6pm. The restaurant is famous for its fine … . It serves classical French and British dishes. A traditional English breakfast is … in the morning. Our … dining and meeting rooms are suitable for meetings and receptions. They are … with business and presentation facilities.</a:t>
            </a:r>
          </a:p>
        </p:txBody>
      </p:sp>
    </p:spTree>
    <p:extLst>
      <p:ext uri="{BB962C8B-B14F-4D97-AF65-F5344CB8AC3E}">
        <p14:creationId xmlns:p14="http://schemas.microsoft.com/office/powerpoint/2010/main" val="4130038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9FB2-C382-439E-B03D-68F2C2A0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equipped/private/available/cuisine/wear/elegant/capacity/banqueting/lounge/pastry/choice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5157-3F70-42C8-BEB3-303322E9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2159876"/>
            <a:ext cx="11540359" cy="4698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Our hotel has an excellent </a:t>
            </a:r>
            <a:r>
              <a:rPr lang="en-GB" sz="3200" dirty="0">
                <a:solidFill>
                  <a:schemeClr val="bg1"/>
                </a:solidFill>
              </a:rPr>
              <a:t>choice</a:t>
            </a:r>
            <a:r>
              <a:rPr lang="en-GB" sz="3200" dirty="0"/>
              <a:t> of dining facilities. Besides the restaurant with the bar, there is a </a:t>
            </a:r>
            <a:r>
              <a:rPr lang="en-GB" sz="3200" dirty="0">
                <a:solidFill>
                  <a:schemeClr val="bg1"/>
                </a:solidFill>
              </a:rPr>
              <a:t>pastry</a:t>
            </a:r>
            <a:r>
              <a:rPr lang="en-GB" sz="3200" dirty="0"/>
              <a:t> shop, a cocktail </a:t>
            </a:r>
            <a:r>
              <a:rPr lang="en-GB" sz="3200" dirty="0">
                <a:solidFill>
                  <a:schemeClr val="bg1"/>
                </a:solidFill>
              </a:rPr>
              <a:t>lounge</a:t>
            </a:r>
            <a:r>
              <a:rPr lang="en-GB" sz="3200" dirty="0"/>
              <a:t> and a </a:t>
            </a:r>
            <a:r>
              <a:rPr lang="en-GB" sz="3200" dirty="0">
                <a:solidFill>
                  <a:schemeClr val="bg1"/>
                </a:solidFill>
              </a:rPr>
              <a:t>banqueting</a:t>
            </a:r>
            <a:r>
              <a:rPr lang="en-GB" sz="3200" dirty="0"/>
              <a:t> room. The restaurant is spacious and </a:t>
            </a:r>
            <a:r>
              <a:rPr lang="en-GB" sz="3200" dirty="0">
                <a:solidFill>
                  <a:schemeClr val="bg1"/>
                </a:solidFill>
              </a:rPr>
              <a:t>elegant</a:t>
            </a:r>
            <a:r>
              <a:rPr lang="en-GB" sz="3200" dirty="0"/>
              <a:t>. It is located on the ground floor. The restaurant </a:t>
            </a:r>
            <a:r>
              <a:rPr lang="en-GB" sz="3200" dirty="0">
                <a:solidFill>
                  <a:schemeClr val="bg1"/>
                </a:solidFill>
              </a:rPr>
              <a:t>capacity</a:t>
            </a:r>
            <a:r>
              <a:rPr lang="en-GB" sz="3200" dirty="0"/>
              <a:t> is 120 covers. It is open for breakfast, lunch and dinner. Guests must </a:t>
            </a:r>
            <a:r>
              <a:rPr lang="en-GB" sz="3200" dirty="0">
                <a:solidFill>
                  <a:schemeClr val="bg1"/>
                </a:solidFill>
              </a:rPr>
              <a:t>wear</a:t>
            </a:r>
            <a:r>
              <a:rPr lang="en-GB" sz="3200" dirty="0"/>
              <a:t> jacket and tie after 6pm. The restaurant is famous for its fine </a:t>
            </a:r>
            <a:r>
              <a:rPr lang="en-GB" sz="3200" dirty="0">
                <a:solidFill>
                  <a:schemeClr val="bg1"/>
                </a:solidFill>
              </a:rPr>
              <a:t>cuisine</a:t>
            </a:r>
            <a:r>
              <a:rPr lang="en-GB" sz="3200" dirty="0"/>
              <a:t>. It serves classical French and British dishes. A traditional English breakfast is </a:t>
            </a:r>
            <a:r>
              <a:rPr lang="en-GB" sz="3200" dirty="0">
                <a:solidFill>
                  <a:schemeClr val="bg1"/>
                </a:solidFill>
              </a:rPr>
              <a:t>available</a:t>
            </a:r>
            <a:r>
              <a:rPr lang="en-GB" sz="3200" dirty="0"/>
              <a:t> in the morning. Our </a:t>
            </a:r>
            <a:r>
              <a:rPr lang="en-GB" sz="3200" dirty="0">
                <a:solidFill>
                  <a:schemeClr val="bg1"/>
                </a:solidFill>
              </a:rPr>
              <a:t>private</a:t>
            </a:r>
            <a:r>
              <a:rPr lang="en-GB" sz="3200" dirty="0"/>
              <a:t> dining and meeting rooms are suitable for meetings and receptions. They are </a:t>
            </a:r>
            <a:r>
              <a:rPr lang="en-GB" sz="3200" dirty="0">
                <a:solidFill>
                  <a:schemeClr val="bg1"/>
                </a:solidFill>
              </a:rPr>
              <a:t>equipped</a:t>
            </a:r>
            <a:r>
              <a:rPr lang="en-GB" sz="3200" dirty="0"/>
              <a:t> with business and presentation facilities.</a:t>
            </a:r>
          </a:p>
        </p:txBody>
      </p:sp>
    </p:spTree>
    <p:extLst>
      <p:ext uri="{BB962C8B-B14F-4D97-AF65-F5344CB8AC3E}">
        <p14:creationId xmlns:p14="http://schemas.microsoft.com/office/powerpoint/2010/main" val="267719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EB3A4-53E4-42F8-B5B8-F94C28AC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7" y="753228"/>
            <a:ext cx="4690938" cy="108093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restaurant capacity = number of covers     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(guests served at a table)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A66215-73A2-4C0C-855A-A81CFD3A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C1CA9F-1667-4E74-9E61-0B82E729B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961993"/>
            <a:ext cx="5629268" cy="29272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0987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5757F-11B2-4B46-A7DB-35AE5DE8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1461D6A8-8DB5-4F2B-BB76-482DE74ED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53312A-CCFE-4882-B1B8-36D80B69C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2F4BC0E-FC44-4F8D-A286-772EC2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17A23-C474-4725-B557-83223BD7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en-GB" dirty="0"/>
              <a:t>lounge /</a:t>
            </a:r>
            <a:r>
              <a:rPr lang="en-GB" dirty="0" err="1"/>
              <a:t>laundʒ</a:t>
            </a:r>
            <a:r>
              <a:rPr lang="en-GB" dirty="0"/>
              <a:t>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BC5674-71CE-4D27-A8CE-35F18664D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48C9-9E17-4FC1-B6F3-DC049D79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29" y="2336873"/>
            <a:ext cx="6625150" cy="3599316"/>
          </a:xfrm>
        </p:spPr>
        <p:txBody>
          <a:bodyPr>
            <a:normAutofit/>
          </a:bodyPr>
          <a:lstStyle/>
          <a:p>
            <a:r>
              <a:rPr lang="en-GB" sz="3200" dirty="0"/>
              <a:t>public space to sit and relax     (or wait)</a:t>
            </a:r>
          </a:p>
          <a:p>
            <a:r>
              <a:rPr lang="en-GB" sz="3200" dirty="0"/>
              <a:t>hotel lounge</a:t>
            </a:r>
          </a:p>
          <a:p>
            <a:r>
              <a:rPr lang="en-GB" sz="3200" dirty="0"/>
              <a:t>cocktail lounge</a:t>
            </a:r>
          </a:p>
          <a:p>
            <a:r>
              <a:rPr lang="en-GB" sz="3200" dirty="0"/>
              <a:t>departure lounge at airport</a:t>
            </a:r>
          </a:p>
          <a:p>
            <a:r>
              <a:rPr lang="en-GB" sz="3200" dirty="0"/>
              <a:t>living room at 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5B3F4-4869-4FA1-AEA7-F3599401AC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67" b="-4"/>
          <a:stretch/>
        </p:blipFill>
        <p:spPr>
          <a:xfrm>
            <a:off x="8358666" y="4150595"/>
            <a:ext cx="3516748" cy="22318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8FD054B-BEE8-4416-8DD7-DB8E6AF1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0109" y="4150596"/>
            <a:ext cx="1038557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7687A-3FC5-43DC-91F7-7CB70A99BD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22" b="-3"/>
          <a:stretch/>
        </p:blipFill>
        <p:spPr>
          <a:xfrm>
            <a:off x="7320109" y="475596"/>
            <a:ext cx="4494661" cy="33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F288B-7496-4C39-95ED-5E783837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sz="3200" dirty="0"/>
              <a:t>to hire = to rent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132D3-DC16-4850-9EAF-E89C36CE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5" y="2336872"/>
            <a:ext cx="4548430" cy="4191583"/>
          </a:xfrm>
        </p:spPr>
        <p:txBody>
          <a:bodyPr>
            <a:normAutofit/>
          </a:bodyPr>
          <a:lstStyle/>
          <a:p>
            <a:r>
              <a:rPr lang="en-GB" sz="2800" dirty="0"/>
              <a:t>pay for using something for some period</a:t>
            </a:r>
          </a:p>
          <a:p>
            <a:endParaRPr lang="en-GB" sz="2800" dirty="0"/>
          </a:p>
          <a:p>
            <a:r>
              <a:rPr lang="en-GB" sz="2800" dirty="0"/>
              <a:t>rent a flat</a:t>
            </a:r>
          </a:p>
          <a:p>
            <a:r>
              <a:rPr lang="en-GB" sz="2800" dirty="0"/>
              <a:t>rent a car</a:t>
            </a:r>
          </a:p>
          <a:p>
            <a:endParaRPr lang="en-GB" sz="2800" dirty="0"/>
          </a:p>
          <a:p>
            <a:r>
              <a:rPr lang="en-GB" sz="2800" dirty="0"/>
              <a:t>hire a driver/guide/chef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E3A6B-7853-4494-A4F3-D69A24E25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17968"/>
            <a:ext cx="6303134" cy="41915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830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A3A14-0CB7-42F2-ABBB-5E501A41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GB" sz="3200" dirty="0"/>
              <a:t>baked products made from flour (eggs, milk..)</a:t>
            </a:r>
          </a:p>
          <a:p>
            <a:r>
              <a:rPr lang="en-GB" sz="3200" dirty="0"/>
              <a:t>sweet or savoury</a:t>
            </a:r>
          </a:p>
          <a:p>
            <a:r>
              <a:rPr lang="en-GB" sz="3200" dirty="0"/>
              <a:t>pastry chef (plus cakes, ice cream, bread)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ECACE-0A87-42D5-9B3F-BF1704F93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" r="39711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D99A-6878-4271-B44A-C998972A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GB" dirty="0"/>
              <a:t>pastry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6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4467-6A90-4CE1-AD11-777D445A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753228"/>
            <a:ext cx="9003264" cy="1080938"/>
          </a:xfrm>
        </p:spPr>
        <p:txBody>
          <a:bodyPr/>
          <a:lstStyle/>
          <a:p>
            <a:r>
              <a:rPr lang="en-GB"/>
              <a:t>cuisine					kitchen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6DFB4-1EC1-4ACE-9F76-B97BA8C4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061882"/>
            <a:ext cx="4698358" cy="3874307"/>
          </a:xfrm>
        </p:spPr>
        <p:txBody>
          <a:bodyPr>
            <a:normAutofit/>
          </a:bodyPr>
          <a:lstStyle/>
          <a:p>
            <a:r>
              <a:rPr lang="en-GB" sz="3200" dirty="0"/>
              <a:t>Italian/Chinese</a:t>
            </a:r>
          </a:p>
          <a:p>
            <a:r>
              <a:rPr lang="en-GB" sz="3200" dirty="0"/>
              <a:t>national/traditional</a:t>
            </a:r>
          </a:p>
          <a:p>
            <a:r>
              <a:rPr lang="en-GB" sz="3200" dirty="0"/>
              <a:t>dish/specialty/food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A9FDC3-1515-4E9C-BEBD-32AEAC5DEB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639" y="2336873"/>
            <a:ext cx="3959543" cy="268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62707-B2AF-41F5-B11C-888416E7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1" y="4016188"/>
            <a:ext cx="4342457" cy="26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08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945E-EB6E-48D7-ADF5-24D4C032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Winter Palace – hotel and conference centre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108F84-B38A-4E54-98A4-883310C74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947876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6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F09E-0433-424D-9609-C48ADEF5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voucher = paper showing that service is paid and can be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68AF-1A4B-484A-8BB4-E261AB4D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r>
              <a:rPr lang="en-GB" sz="3600" dirty="0"/>
              <a:t>hotel voucher</a:t>
            </a:r>
          </a:p>
          <a:p>
            <a:r>
              <a:rPr lang="en-GB" sz="3600" dirty="0"/>
              <a:t>lunch voucher</a:t>
            </a:r>
          </a:p>
          <a:p>
            <a:r>
              <a:rPr lang="en-GB" sz="3600" dirty="0"/>
              <a:t>gift voucher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C2810-AF65-4614-A175-25D8F2D04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5" y="2810858"/>
            <a:ext cx="5639886" cy="265074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69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A987-B3BC-4A34-8D78-978B1B25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GB" dirty="0"/>
              <a:t>meal plan = what is included in the room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32ED-34E1-4B63-8F67-4CB691EEC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8" y="2336873"/>
            <a:ext cx="11477297" cy="3599316"/>
          </a:xfrm>
        </p:spPr>
        <p:txBody>
          <a:bodyPr>
            <a:normAutofit/>
          </a:bodyPr>
          <a:lstStyle/>
          <a:p>
            <a:r>
              <a:rPr lang="en-GB" sz="2700" dirty="0"/>
              <a:t>room only = no meals included</a:t>
            </a:r>
            <a:endParaRPr lang="sr-Latn-RS" sz="2700" dirty="0"/>
          </a:p>
          <a:p>
            <a:r>
              <a:rPr lang="en-GB" sz="2700" dirty="0"/>
              <a:t>bed &amp; breakfast = </a:t>
            </a:r>
            <a:r>
              <a:rPr lang="sr-Latn-RS" sz="2700" dirty="0"/>
              <a:t>overnight stay</a:t>
            </a:r>
            <a:r>
              <a:rPr lang="en-GB" sz="2700" dirty="0"/>
              <a:t> and meal in the morning</a:t>
            </a:r>
            <a:endParaRPr lang="sr-Latn-RS" sz="2700" dirty="0"/>
          </a:p>
          <a:p>
            <a:r>
              <a:rPr lang="en-GB" sz="2700" dirty="0"/>
              <a:t>half board (HB) = room and two meals = modified American plan (MAP)</a:t>
            </a:r>
          </a:p>
          <a:p>
            <a:r>
              <a:rPr lang="en-GB" sz="2700" dirty="0"/>
              <a:t>full board (FB) = room and all three meals = American plan (AP)</a:t>
            </a:r>
          </a:p>
          <a:p>
            <a:endParaRPr lang="en-GB" sz="2700" dirty="0"/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97042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EE4B-152D-44C9-9B79-0F692010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GB" dirty="0"/>
              <a:t>gratuity (</a:t>
            </a:r>
            <a:r>
              <a:rPr lang="en-GB" dirty="0" err="1"/>
              <a:t>grat</a:t>
            </a:r>
            <a:r>
              <a:rPr lang="en-GB" dirty="0"/>
              <a:t>) = tip 1, extra money given for service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205368-E04C-44C5-8167-5E5DD4D8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3200" dirty="0"/>
              <a:t>tip 2 = advice, tips &amp; tricks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CC27F1-9F7E-4B46-9A0E-FB66E371F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845555"/>
            <a:ext cx="3358478" cy="51668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41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01D3D-809D-40D8-A07A-837120C9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753228"/>
            <a:ext cx="4673009" cy="1080938"/>
          </a:xfrm>
        </p:spPr>
        <p:txBody>
          <a:bodyPr>
            <a:normAutofit/>
          </a:bodyPr>
          <a:lstStyle/>
          <a:p>
            <a:r>
              <a:rPr lang="en-GB" dirty="0"/>
              <a:t>reduction = discount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D333DE-3097-49E9-955B-A763857A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F14F79-5584-4AE9-A408-69411CF56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04726"/>
            <a:ext cx="6269479" cy="42485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213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1879</Words>
  <Application>Microsoft Office PowerPoint</Application>
  <PresentationFormat>Widescreen</PresentationFormat>
  <Paragraphs>250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Trebuchet MS</vt:lpstr>
      <vt:lpstr>Berlin</vt:lpstr>
      <vt:lpstr>HOTEL SERVICES</vt:lpstr>
      <vt:lpstr>PAYING THE BILL revision UNIT 8</vt:lpstr>
      <vt:lpstr>VAT = Value Added Tax</vt:lpstr>
      <vt:lpstr>item – separate thing  to itemise/itemize – list things separately</vt:lpstr>
      <vt:lpstr>to hire = to rent</vt:lpstr>
      <vt:lpstr>voucher = paper showing that service is paid and can be used</vt:lpstr>
      <vt:lpstr>meal plan = what is included in the room rate</vt:lpstr>
      <vt:lpstr>gratuity (grat) = tip 1, extra money given for service</vt:lpstr>
      <vt:lpstr>reduction = discount</vt:lpstr>
      <vt:lpstr>HOTEL SERVICES  &amp; FACILITIES</vt:lpstr>
      <vt:lpstr>dry cleaning &amp; laundry</vt:lpstr>
      <vt:lpstr>entertainment</vt:lpstr>
      <vt:lpstr>games</vt:lpstr>
      <vt:lpstr>golf</vt:lpstr>
      <vt:lpstr>ironing</vt:lpstr>
      <vt:lpstr>taxi</vt:lpstr>
      <vt:lpstr>stationery</vt:lpstr>
      <vt:lpstr>night porter</vt:lpstr>
      <vt:lpstr>newspapers</vt:lpstr>
      <vt:lpstr>safe/safety deposit</vt:lpstr>
      <vt:lpstr>food &amp; beverage (=drinks)</vt:lpstr>
      <vt:lpstr>room service</vt:lpstr>
      <vt:lpstr>complimentary = free of charge</vt:lpstr>
      <vt:lpstr>dining facilities</vt:lpstr>
      <vt:lpstr>banqueting facilities</vt:lpstr>
      <vt:lpstr>meals</vt:lpstr>
      <vt:lpstr>uniformed services</vt:lpstr>
      <vt:lpstr>office support</vt:lpstr>
      <vt:lpstr>hotel transfer</vt:lpstr>
      <vt:lpstr>other services &amp; equipment</vt:lpstr>
      <vt:lpstr>informing quests about services &amp; facilities</vt:lpstr>
      <vt:lpstr>working hours</vt:lpstr>
      <vt:lpstr>location</vt:lpstr>
      <vt:lpstr>PASSIVE</vt:lpstr>
      <vt:lpstr>PowerPoint Presentation</vt:lpstr>
      <vt:lpstr>provide/refer/follow up/handle/meet/ record/contact/arrange/make</vt:lpstr>
      <vt:lpstr>provide/refer/follow up/handle/meet/ record/contact/arrange/make</vt:lpstr>
      <vt:lpstr>match the words</vt:lpstr>
      <vt:lpstr>match the words</vt:lpstr>
      <vt:lpstr>item/receipt/safe/brochure/premises/supply/loan/stationery/folder</vt:lpstr>
      <vt:lpstr>item/receipt/safe/brochure/premises/supply/loan/stationery/folder</vt:lpstr>
      <vt:lpstr>item/receipt/brochure/premises/supply/loan/folder</vt:lpstr>
      <vt:lpstr>item/receipt/brochure/premises/supply/loan/folder</vt:lpstr>
      <vt:lpstr>internet/secretarial/translation/computer/audio-visual/conference/exercise/sauna/tour guide/beauty/health and fitness/indoor pool</vt:lpstr>
      <vt:lpstr>internet/secretarial/translation/computer/audio-visual/conference/exercise/sauna/tour guide/beauty/health and fitness/indoor pool</vt:lpstr>
      <vt:lpstr>equipped/private/available/cuisine/wear/elegant/capacity/banqueting/lounge/pastry/choice</vt:lpstr>
      <vt:lpstr>equipped/private/available/cuisine/wear/elegant/capacity/banqueting/lounge/pastry/choice</vt:lpstr>
      <vt:lpstr>restaurant capacity = number of covers      (guests served at a table)</vt:lpstr>
      <vt:lpstr>lounge /laundʒ/</vt:lpstr>
      <vt:lpstr>pastry</vt:lpstr>
      <vt:lpstr>cuisine     kitchen </vt:lpstr>
      <vt:lpstr>Winter Palace – hotel and conference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SERVICES</dc:title>
  <dc:creator>Emilija Lipovsek</dc:creator>
  <cp:lastModifiedBy>Emilija Lipovsek</cp:lastModifiedBy>
  <cp:revision>4</cp:revision>
  <dcterms:created xsi:type="dcterms:W3CDTF">2019-12-10T19:51:58Z</dcterms:created>
  <dcterms:modified xsi:type="dcterms:W3CDTF">2020-12-16T12:22:22Z</dcterms:modified>
</cp:coreProperties>
</file>