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441" r:id="rId3"/>
    <p:sldId id="444" r:id="rId4"/>
    <p:sldId id="443" r:id="rId5"/>
    <p:sldId id="447" r:id="rId6"/>
    <p:sldId id="454" r:id="rId7"/>
    <p:sldId id="455" r:id="rId8"/>
    <p:sldId id="456" r:id="rId9"/>
    <p:sldId id="457" r:id="rId10"/>
    <p:sldId id="458" r:id="rId11"/>
    <p:sldId id="459" r:id="rId12"/>
    <p:sldId id="460" r:id="rId13"/>
    <p:sldId id="461" r:id="rId14"/>
    <p:sldId id="466" r:id="rId15"/>
    <p:sldId id="462" r:id="rId16"/>
    <p:sldId id="463" r:id="rId17"/>
    <p:sldId id="464" r:id="rId18"/>
    <p:sldId id="467" r:id="rId19"/>
    <p:sldId id="46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ija Lipovsek" initials="EL" lastIdx="1" clrIdx="0">
    <p:extLst>
      <p:ext uri="{19B8F6BF-5375-455C-9EA6-DF929625EA0E}">
        <p15:presenceInfo xmlns:p15="http://schemas.microsoft.com/office/powerpoint/2012/main" userId="Emilija Lipovs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46" autoAdjust="0"/>
    <p:restoredTop sz="94660"/>
  </p:normalViewPr>
  <p:slideViewPr>
    <p:cSldViewPr snapToGrid="0">
      <p:cViewPr varScale="1">
        <p:scale>
          <a:sx n="51" d="100"/>
          <a:sy n="51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26EAE1-ACD0-4872-A88D-C1BF9E6D399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5CE1AB1-30B5-4D86-8FC4-A098790BC074}">
      <dgm:prSet custT="1"/>
      <dgm:spPr/>
      <dgm:t>
        <a:bodyPr/>
        <a:lstStyle/>
        <a:p>
          <a:r>
            <a:rPr lang="en-GB" sz="2800" dirty="0"/>
            <a:t>complaint –                        to make a complaint,         to file a complaint,              a letter of complaint </a:t>
          </a:r>
          <a:endParaRPr lang="en-US" sz="2800" dirty="0"/>
        </a:p>
      </dgm:t>
    </dgm:pt>
    <dgm:pt modelId="{302AF066-FE9A-4834-8E91-1890ED6F811A}" type="parTrans" cxnId="{10C6C2AC-7A8B-48B0-A8F9-A933793DEF24}">
      <dgm:prSet/>
      <dgm:spPr/>
      <dgm:t>
        <a:bodyPr/>
        <a:lstStyle/>
        <a:p>
          <a:endParaRPr lang="en-US"/>
        </a:p>
      </dgm:t>
    </dgm:pt>
    <dgm:pt modelId="{D64FB081-FF99-4A2E-9227-0B6AB921460E}" type="sibTrans" cxnId="{10C6C2AC-7A8B-48B0-A8F9-A933793DEF24}">
      <dgm:prSet/>
      <dgm:spPr/>
      <dgm:t>
        <a:bodyPr/>
        <a:lstStyle/>
        <a:p>
          <a:endParaRPr lang="en-US"/>
        </a:p>
      </dgm:t>
    </dgm:pt>
    <dgm:pt modelId="{9BAC6F43-6282-4A20-A9EB-432672D41B16}">
      <dgm:prSet custT="1"/>
      <dgm:spPr/>
      <dgm:t>
        <a:bodyPr/>
        <a:lstStyle/>
        <a:p>
          <a:r>
            <a:rPr lang="en-GB" sz="2800" dirty="0"/>
            <a:t>to deal with a complaint/  </a:t>
          </a:r>
        </a:p>
        <a:p>
          <a:r>
            <a:rPr lang="en-GB" sz="2800" dirty="0"/>
            <a:t>to handle a complaint</a:t>
          </a:r>
          <a:endParaRPr lang="en-US" sz="2800" dirty="0"/>
        </a:p>
      </dgm:t>
    </dgm:pt>
    <dgm:pt modelId="{6AEF7AF6-D7B0-4BB4-9964-7C7B679CA5C3}" type="parTrans" cxnId="{2938506A-E484-4ED4-AB77-3D7CD874FB9E}">
      <dgm:prSet/>
      <dgm:spPr/>
      <dgm:t>
        <a:bodyPr/>
        <a:lstStyle/>
        <a:p>
          <a:endParaRPr lang="en-US"/>
        </a:p>
      </dgm:t>
    </dgm:pt>
    <dgm:pt modelId="{72DE43EA-E380-4251-A29C-4200E2FB411D}" type="sibTrans" cxnId="{2938506A-E484-4ED4-AB77-3D7CD874FB9E}">
      <dgm:prSet/>
      <dgm:spPr/>
      <dgm:t>
        <a:bodyPr/>
        <a:lstStyle/>
        <a:p>
          <a:endParaRPr lang="en-US"/>
        </a:p>
      </dgm:t>
    </dgm:pt>
    <dgm:pt modelId="{7FCA54E2-E56F-4D0D-90CA-9B5A06CB6E39}" type="pres">
      <dgm:prSet presAssocID="{0A26EAE1-ACD0-4872-A88D-C1BF9E6D3991}" presName="root" presStyleCnt="0">
        <dgm:presLayoutVars>
          <dgm:dir/>
          <dgm:resizeHandles val="exact"/>
        </dgm:presLayoutVars>
      </dgm:prSet>
      <dgm:spPr/>
    </dgm:pt>
    <dgm:pt modelId="{1348972B-1FE8-4573-845E-24B77240E8CD}" type="pres">
      <dgm:prSet presAssocID="{35CE1AB1-30B5-4D86-8FC4-A098790BC074}" presName="compNode" presStyleCnt="0"/>
      <dgm:spPr/>
    </dgm:pt>
    <dgm:pt modelId="{123396A8-8B57-483C-BCBC-98FF41F044E6}" type="pres">
      <dgm:prSet presAssocID="{35CE1AB1-30B5-4D86-8FC4-A098790BC074}" presName="bgRect" presStyleLbl="bgShp" presStyleIdx="0" presStyleCnt="2"/>
      <dgm:spPr/>
    </dgm:pt>
    <dgm:pt modelId="{979942CE-5A14-405D-B9F0-F0339DF41EFA}" type="pres">
      <dgm:prSet presAssocID="{35CE1AB1-30B5-4D86-8FC4-A098790BC07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C5F9FFA6-74B0-4F8A-90A1-A9A573760A9E}" type="pres">
      <dgm:prSet presAssocID="{35CE1AB1-30B5-4D86-8FC4-A098790BC074}" presName="spaceRect" presStyleCnt="0"/>
      <dgm:spPr/>
    </dgm:pt>
    <dgm:pt modelId="{6A4C7374-AF5A-4CB6-A443-9142BEEE97EF}" type="pres">
      <dgm:prSet presAssocID="{35CE1AB1-30B5-4D86-8FC4-A098790BC074}" presName="parTx" presStyleLbl="revTx" presStyleIdx="0" presStyleCnt="2">
        <dgm:presLayoutVars>
          <dgm:chMax val="0"/>
          <dgm:chPref val="0"/>
        </dgm:presLayoutVars>
      </dgm:prSet>
      <dgm:spPr/>
    </dgm:pt>
    <dgm:pt modelId="{C64746E7-87A9-4BB3-B520-E6B99F2B39F8}" type="pres">
      <dgm:prSet presAssocID="{D64FB081-FF99-4A2E-9227-0B6AB921460E}" presName="sibTrans" presStyleCnt="0"/>
      <dgm:spPr/>
    </dgm:pt>
    <dgm:pt modelId="{D5709422-7CA0-43DD-9D4A-493EE7170493}" type="pres">
      <dgm:prSet presAssocID="{9BAC6F43-6282-4A20-A9EB-432672D41B16}" presName="compNode" presStyleCnt="0"/>
      <dgm:spPr/>
    </dgm:pt>
    <dgm:pt modelId="{8A8056C2-E23A-4722-BB79-BE6E6D601ECC}" type="pres">
      <dgm:prSet presAssocID="{9BAC6F43-6282-4A20-A9EB-432672D41B16}" presName="bgRect" presStyleLbl="bgShp" presStyleIdx="1" presStyleCnt="2"/>
      <dgm:spPr/>
    </dgm:pt>
    <dgm:pt modelId="{F4303106-7500-4B58-84B4-75D470E171AC}" type="pres">
      <dgm:prSet presAssocID="{9BAC6F43-6282-4A20-A9EB-432672D41B1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ign Language"/>
        </a:ext>
      </dgm:extLst>
    </dgm:pt>
    <dgm:pt modelId="{6454DF22-8390-42AB-83AD-223BFC932E21}" type="pres">
      <dgm:prSet presAssocID="{9BAC6F43-6282-4A20-A9EB-432672D41B16}" presName="spaceRect" presStyleCnt="0"/>
      <dgm:spPr/>
    </dgm:pt>
    <dgm:pt modelId="{C2D62372-B189-4358-91F8-305CB6F3C569}" type="pres">
      <dgm:prSet presAssocID="{9BAC6F43-6282-4A20-A9EB-432672D41B16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F02ED336-DCA0-4A11-8417-1C6544395B80}" type="presOf" srcId="{35CE1AB1-30B5-4D86-8FC4-A098790BC074}" destId="{6A4C7374-AF5A-4CB6-A443-9142BEEE97EF}" srcOrd="0" destOrd="0" presId="urn:microsoft.com/office/officeart/2018/2/layout/IconVerticalSolidList"/>
    <dgm:cxn modelId="{2938506A-E484-4ED4-AB77-3D7CD874FB9E}" srcId="{0A26EAE1-ACD0-4872-A88D-C1BF9E6D3991}" destId="{9BAC6F43-6282-4A20-A9EB-432672D41B16}" srcOrd="1" destOrd="0" parTransId="{6AEF7AF6-D7B0-4BB4-9964-7C7B679CA5C3}" sibTransId="{72DE43EA-E380-4251-A29C-4200E2FB411D}"/>
    <dgm:cxn modelId="{10C6C2AC-7A8B-48B0-A8F9-A933793DEF24}" srcId="{0A26EAE1-ACD0-4872-A88D-C1BF9E6D3991}" destId="{35CE1AB1-30B5-4D86-8FC4-A098790BC074}" srcOrd="0" destOrd="0" parTransId="{302AF066-FE9A-4834-8E91-1890ED6F811A}" sibTransId="{D64FB081-FF99-4A2E-9227-0B6AB921460E}"/>
    <dgm:cxn modelId="{240483C6-32C7-4196-A5E7-68F55E3A2AAA}" type="presOf" srcId="{0A26EAE1-ACD0-4872-A88D-C1BF9E6D3991}" destId="{7FCA54E2-E56F-4D0D-90CA-9B5A06CB6E39}" srcOrd="0" destOrd="0" presId="urn:microsoft.com/office/officeart/2018/2/layout/IconVerticalSolidList"/>
    <dgm:cxn modelId="{16A9ADF4-7263-43A3-9D20-E474589348E4}" type="presOf" srcId="{9BAC6F43-6282-4A20-A9EB-432672D41B16}" destId="{C2D62372-B189-4358-91F8-305CB6F3C569}" srcOrd="0" destOrd="0" presId="urn:microsoft.com/office/officeart/2018/2/layout/IconVerticalSolidList"/>
    <dgm:cxn modelId="{C8A22233-192A-415D-9EF6-C792B75512CA}" type="presParOf" srcId="{7FCA54E2-E56F-4D0D-90CA-9B5A06CB6E39}" destId="{1348972B-1FE8-4573-845E-24B77240E8CD}" srcOrd="0" destOrd="0" presId="urn:microsoft.com/office/officeart/2018/2/layout/IconVerticalSolidList"/>
    <dgm:cxn modelId="{A6150D8D-3DFD-496E-AFD6-1D086D2EDA75}" type="presParOf" srcId="{1348972B-1FE8-4573-845E-24B77240E8CD}" destId="{123396A8-8B57-483C-BCBC-98FF41F044E6}" srcOrd="0" destOrd="0" presId="urn:microsoft.com/office/officeart/2018/2/layout/IconVerticalSolidList"/>
    <dgm:cxn modelId="{45BA2029-B23D-4984-A3D5-939CA70A65E9}" type="presParOf" srcId="{1348972B-1FE8-4573-845E-24B77240E8CD}" destId="{979942CE-5A14-405D-B9F0-F0339DF41EFA}" srcOrd="1" destOrd="0" presId="urn:microsoft.com/office/officeart/2018/2/layout/IconVerticalSolidList"/>
    <dgm:cxn modelId="{D1C0EBDF-334A-4A2E-9086-25129E27D5EE}" type="presParOf" srcId="{1348972B-1FE8-4573-845E-24B77240E8CD}" destId="{C5F9FFA6-74B0-4F8A-90A1-A9A573760A9E}" srcOrd="2" destOrd="0" presId="urn:microsoft.com/office/officeart/2018/2/layout/IconVerticalSolidList"/>
    <dgm:cxn modelId="{7F3D143E-593A-4941-8FAC-5DA12708437F}" type="presParOf" srcId="{1348972B-1FE8-4573-845E-24B77240E8CD}" destId="{6A4C7374-AF5A-4CB6-A443-9142BEEE97EF}" srcOrd="3" destOrd="0" presId="urn:microsoft.com/office/officeart/2018/2/layout/IconVerticalSolidList"/>
    <dgm:cxn modelId="{AE8D8868-D074-4410-AE80-F1AF66ECF2AC}" type="presParOf" srcId="{7FCA54E2-E56F-4D0D-90CA-9B5A06CB6E39}" destId="{C64746E7-87A9-4BB3-B520-E6B99F2B39F8}" srcOrd="1" destOrd="0" presId="urn:microsoft.com/office/officeart/2018/2/layout/IconVerticalSolidList"/>
    <dgm:cxn modelId="{112F30DE-B496-4A90-B08D-EDF810282CF7}" type="presParOf" srcId="{7FCA54E2-E56F-4D0D-90CA-9B5A06CB6E39}" destId="{D5709422-7CA0-43DD-9D4A-493EE7170493}" srcOrd="2" destOrd="0" presId="urn:microsoft.com/office/officeart/2018/2/layout/IconVerticalSolidList"/>
    <dgm:cxn modelId="{6CAE3ABB-8B70-4743-8D10-03C189B809A0}" type="presParOf" srcId="{D5709422-7CA0-43DD-9D4A-493EE7170493}" destId="{8A8056C2-E23A-4722-BB79-BE6E6D601ECC}" srcOrd="0" destOrd="0" presId="urn:microsoft.com/office/officeart/2018/2/layout/IconVerticalSolidList"/>
    <dgm:cxn modelId="{22EB855A-194F-4938-B077-C2D281B5BAF3}" type="presParOf" srcId="{D5709422-7CA0-43DD-9D4A-493EE7170493}" destId="{F4303106-7500-4B58-84B4-75D470E171AC}" srcOrd="1" destOrd="0" presId="urn:microsoft.com/office/officeart/2018/2/layout/IconVerticalSolidList"/>
    <dgm:cxn modelId="{FD53B8D4-8CCC-463A-864B-24F78ABAEECF}" type="presParOf" srcId="{D5709422-7CA0-43DD-9D4A-493EE7170493}" destId="{6454DF22-8390-42AB-83AD-223BFC932E21}" srcOrd="2" destOrd="0" presId="urn:microsoft.com/office/officeart/2018/2/layout/IconVerticalSolidList"/>
    <dgm:cxn modelId="{5A9B4BAC-5D22-4B63-998A-5AED301B89BB}" type="presParOf" srcId="{D5709422-7CA0-43DD-9D4A-493EE7170493}" destId="{C2D62372-B189-4358-91F8-305CB6F3C56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132126-AC59-4181-8225-136F243AE01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4_2" csCatId="accent4" phldr="1"/>
      <dgm:spPr/>
      <dgm:t>
        <a:bodyPr/>
        <a:lstStyle/>
        <a:p>
          <a:endParaRPr lang="en-US"/>
        </a:p>
      </dgm:t>
    </dgm:pt>
    <dgm:pt modelId="{B3B86D20-62F7-48D2-8598-F567EDD9FBA3}">
      <dgm:prSet/>
      <dgm:spPr/>
      <dgm:t>
        <a:bodyPr/>
        <a:lstStyle/>
        <a:p>
          <a:pPr>
            <a:defRPr cap="all"/>
          </a:pPr>
          <a:r>
            <a:rPr lang="en-GB"/>
            <a:t>mechanical</a:t>
          </a:r>
          <a:endParaRPr lang="en-US"/>
        </a:p>
      </dgm:t>
    </dgm:pt>
    <dgm:pt modelId="{A53CD091-A8B5-49EF-89A9-541BE144DB54}" type="parTrans" cxnId="{FA6D67ED-6A41-4EE4-9C03-FA96CE088C8F}">
      <dgm:prSet/>
      <dgm:spPr/>
      <dgm:t>
        <a:bodyPr/>
        <a:lstStyle/>
        <a:p>
          <a:endParaRPr lang="en-US"/>
        </a:p>
      </dgm:t>
    </dgm:pt>
    <dgm:pt modelId="{32E05003-A095-4076-B9A3-516CDEB0B83D}" type="sibTrans" cxnId="{FA6D67ED-6A41-4EE4-9C03-FA96CE088C8F}">
      <dgm:prSet/>
      <dgm:spPr/>
      <dgm:t>
        <a:bodyPr/>
        <a:lstStyle/>
        <a:p>
          <a:endParaRPr lang="en-US"/>
        </a:p>
      </dgm:t>
    </dgm:pt>
    <dgm:pt modelId="{44DF53D7-3D77-4657-B2EF-6B58A3C2C188}">
      <dgm:prSet/>
      <dgm:spPr/>
      <dgm:t>
        <a:bodyPr/>
        <a:lstStyle/>
        <a:p>
          <a:pPr>
            <a:defRPr cap="all"/>
          </a:pPr>
          <a:r>
            <a:rPr lang="en-GB" dirty="0"/>
            <a:t>attitudinal/</a:t>
          </a:r>
        </a:p>
        <a:p>
          <a:pPr>
            <a:defRPr cap="all"/>
          </a:pPr>
          <a:r>
            <a:rPr lang="en-GB" dirty="0"/>
            <a:t>BEHAVIOURAL</a:t>
          </a:r>
          <a:endParaRPr lang="en-US" dirty="0"/>
        </a:p>
      </dgm:t>
    </dgm:pt>
    <dgm:pt modelId="{47BE7454-E8C1-42C7-8AF3-09CF75B850FF}" type="parTrans" cxnId="{20F67B0E-A95A-4F24-B5A4-B69CCC5E0E39}">
      <dgm:prSet/>
      <dgm:spPr/>
      <dgm:t>
        <a:bodyPr/>
        <a:lstStyle/>
        <a:p>
          <a:endParaRPr lang="en-US"/>
        </a:p>
      </dgm:t>
    </dgm:pt>
    <dgm:pt modelId="{0E7B1845-55AA-4463-84E0-C675643F7EEE}" type="sibTrans" cxnId="{20F67B0E-A95A-4F24-B5A4-B69CCC5E0E39}">
      <dgm:prSet/>
      <dgm:spPr/>
      <dgm:t>
        <a:bodyPr/>
        <a:lstStyle/>
        <a:p>
          <a:endParaRPr lang="en-US"/>
        </a:p>
      </dgm:t>
    </dgm:pt>
    <dgm:pt modelId="{5E98F1F9-EC1C-4657-9972-0C509369F2A4}">
      <dgm:prSet/>
      <dgm:spPr/>
      <dgm:t>
        <a:bodyPr/>
        <a:lstStyle/>
        <a:p>
          <a:pPr>
            <a:defRPr cap="all"/>
          </a:pPr>
          <a:r>
            <a:rPr lang="en-GB"/>
            <a:t>service-related</a:t>
          </a:r>
          <a:endParaRPr lang="en-US"/>
        </a:p>
      </dgm:t>
    </dgm:pt>
    <dgm:pt modelId="{E59F4F99-8F9D-4C7B-A4D6-A609F19D3CF6}" type="parTrans" cxnId="{48EE7F6D-9FE6-41CE-B483-9DDA0E828430}">
      <dgm:prSet/>
      <dgm:spPr/>
      <dgm:t>
        <a:bodyPr/>
        <a:lstStyle/>
        <a:p>
          <a:endParaRPr lang="en-US"/>
        </a:p>
      </dgm:t>
    </dgm:pt>
    <dgm:pt modelId="{0212932D-200B-4348-9543-52458E76B07D}" type="sibTrans" cxnId="{48EE7F6D-9FE6-41CE-B483-9DDA0E828430}">
      <dgm:prSet/>
      <dgm:spPr/>
      <dgm:t>
        <a:bodyPr/>
        <a:lstStyle/>
        <a:p>
          <a:endParaRPr lang="en-US"/>
        </a:p>
      </dgm:t>
    </dgm:pt>
    <dgm:pt modelId="{C345ABAD-CECB-43EA-9CE0-A45189B7E3AB}">
      <dgm:prSet/>
      <dgm:spPr/>
      <dgm:t>
        <a:bodyPr/>
        <a:lstStyle/>
        <a:p>
          <a:pPr>
            <a:defRPr cap="all"/>
          </a:pPr>
          <a:r>
            <a:rPr lang="en-GB"/>
            <a:t>unusual</a:t>
          </a:r>
          <a:endParaRPr lang="en-US"/>
        </a:p>
      </dgm:t>
    </dgm:pt>
    <dgm:pt modelId="{C13398A8-F7CE-4E80-9AD1-BB941F79B7EE}" type="parTrans" cxnId="{DB56EF59-0834-493F-B934-A81184AFE30A}">
      <dgm:prSet/>
      <dgm:spPr/>
      <dgm:t>
        <a:bodyPr/>
        <a:lstStyle/>
        <a:p>
          <a:endParaRPr lang="en-US"/>
        </a:p>
      </dgm:t>
    </dgm:pt>
    <dgm:pt modelId="{2E1B8BBF-73D3-4CC7-9FB4-AFB06856869A}" type="sibTrans" cxnId="{DB56EF59-0834-493F-B934-A81184AFE30A}">
      <dgm:prSet/>
      <dgm:spPr/>
      <dgm:t>
        <a:bodyPr/>
        <a:lstStyle/>
        <a:p>
          <a:endParaRPr lang="en-US"/>
        </a:p>
      </dgm:t>
    </dgm:pt>
    <dgm:pt modelId="{825F180C-9BB3-426B-B269-A16612782915}" type="pres">
      <dgm:prSet presAssocID="{94132126-AC59-4181-8225-136F243AE01E}" presName="root" presStyleCnt="0">
        <dgm:presLayoutVars>
          <dgm:dir/>
          <dgm:resizeHandles val="exact"/>
        </dgm:presLayoutVars>
      </dgm:prSet>
      <dgm:spPr/>
    </dgm:pt>
    <dgm:pt modelId="{42212191-53AE-4544-B353-91C44A996829}" type="pres">
      <dgm:prSet presAssocID="{B3B86D20-62F7-48D2-8598-F567EDD9FBA3}" presName="compNode" presStyleCnt="0"/>
      <dgm:spPr/>
    </dgm:pt>
    <dgm:pt modelId="{583916E0-9BDE-477E-A69C-0E7CD4E559FB}" type="pres">
      <dgm:prSet presAssocID="{B3B86D20-62F7-48D2-8598-F567EDD9FBA3}" presName="iconBgRect" presStyleLbl="bgShp" presStyleIdx="0" presStyleCnt="4"/>
      <dgm:spPr/>
    </dgm:pt>
    <dgm:pt modelId="{E8531BC5-C1E3-4FFE-B929-8E0334387C2F}" type="pres">
      <dgm:prSet presAssocID="{B3B86D20-62F7-48D2-8598-F567EDD9FBA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ingle gear"/>
        </a:ext>
      </dgm:extLst>
    </dgm:pt>
    <dgm:pt modelId="{5BBAFD29-0211-47BA-BB22-415DFBB8AB13}" type="pres">
      <dgm:prSet presAssocID="{B3B86D20-62F7-48D2-8598-F567EDD9FBA3}" presName="spaceRect" presStyleCnt="0"/>
      <dgm:spPr/>
    </dgm:pt>
    <dgm:pt modelId="{E9484F81-0BA5-44F1-ABB3-8273BB468A38}" type="pres">
      <dgm:prSet presAssocID="{B3B86D20-62F7-48D2-8598-F567EDD9FBA3}" presName="textRect" presStyleLbl="revTx" presStyleIdx="0" presStyleCnt="4">
        <dgm:presLayoutVars>
          <dgm:chMax val="1"/>
          <dgm:chPref val="1"/>
        </dgm:presLayoutVars>
      </dgm:prSet>
      <dgm:spPr/>
    </dgm:pt>
    <dgm:pt modelId="{9B073441-FDCF-4F24-855F-642FDEEBC35D}" type="pres">
      <dgm:prSet presAssocID="{32E05003-A095-4076-B9A3-516CDEB0B83D}" presName="sibTrans" presStyleCnt="0"/>
      <dgm:spPr/>
    </dgm:pt>
    <dgm:pt modelId="{0C923AFE-F15C-4161-9FEA-26627DD8C538}" type="pres">
      <dgm:prSet presAssocID="{44DF53D7-3D77-4657-B2EF-6B58A3C2C188}" presName="compNode" presStyleCnt="0"/>
      <dgm:spPr/>
    </dgm:pt>
    <dgm:pt modelId="{96605733-1B03-428A-A10B-B770441385AE}" type="pres">
      <dgm:prSet presAssocID="{44DF53D7-3D77-4657-B2EF-6B58A3C2C188}" presName="iconBgRect" presStyleLbl="bgShp" presStyleIdx="1" presStyleCnt="4"/>
      <dgm:spPr/>
    </dgm:pt>
    <dgm:pt modelId="{C1EAF037-96A0-4DAF-BCD2-24C90032637F}" type="pres">
      <dgm:prSet presAssocID="{44DF53D7-3D77-4657-B2EF-6B58A3C2C18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3EC8EC61-50EE-4BD2-9FD3-DCDD10C3C332}" type="pres">
      <dgm:prSet presAssocID="{44DF53D7-3D77-4657-B2EF-6B58A3C2C188}" presName="spaceRect" presStyleCnt="0"/>
      <dgm:spPr/>
    </dgm:pt>
    <dgm:pt modelId="{6116EA5D-C4A4-4190-A2BD-F3EF37532FF7}" type="pres">
      <dgm:prSet presAssocID="{44DF53D7-3D77-4657-B2EF-6B58A3C2C188}" presName="textRect" presStyleLbl="revTx" presStyleIdx="1" presStyleCnt="4">
        <dgm:presLayoutVars>
          <dgm:chMax val="1"/>
          <dgm:chPref val="1"/>
        </dgm:presLayoutVars>
      </dgm:prSet>
      <dgm:spPr/>
    </dgm:pt>
    <dgm:pt modelId="{53767C12-7919-40FF-A0E6-B99B54239045}" type="pres">
      <dgm:prSet presAssocID="{0E7B1845-55AA-4463-84E0-C675643F7EEE}" presName="sibTrans" presStyleCnt="0"/>
      <dgm:spPr/>
    </dgm:pt>
    <dgm:pt modelId="{74925AA0-F9EF-421F-B69E-62EC92729A4E}" type="pres">
      <dgm:prSet presAssocID="{5E98F1F9-EC1C-4657-9972-0C509369F2A4}" presName="compNode" presStyleCnt="0"/>
      <dgm:spPr/>
    </dgm:pt>
    <dgm:pt modelId="{A449B4B3-EF24-4117-9A9F-4FA98F6D0AE1}" type="pres">
      <dgm:prSet presAssocID="{5E98F1F9-EC1C-4657-9972-0C509369F2A4}" presName="iconBgRect" presStyleLbl="bgShp" presStyleIdx="2" presStyleCnt="4"/>
      <dgm:spPr/>
    </dgm:pt>
    <dgm:pt modelId="{ADC3FBCE-071A-4667-B7F9-42790E36E6EF}" type="pres">
      <dgm:prSet presAssocID="{5E98F1F9-EC1C-4657-9972-0C509369F2A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"/>
        </a:ext>
      </dgm:extLst>
    </dgm:pt>
    <dgm:pt modelId="{1471E6BD-35BE-4E0C-81A4-D76C8699DB4A}" type="pres">
      <dgm:prSet presAssocID="{5E98F1F9-EC1C-4657-9972-0C509369F2A4}" presName="spaceRect" presStyleCnt="0"/>
      <dgm:spPr/>
    </dgm:pt>
    <dgm:pt modelId="{AA7903B1-9121-4780-9369-7DE8B7A93171}" type="pres">
      <dgm:prSet presAssocID="{5E98F1F9-EC1C-4657-9972-0C509369F2A4}" presName="textRect" presStyleLbl="revTx" presStyleIdx="2" presStyleCnt="4">
        <dgm:presLayoutVars>
          <dgm:chMax val="1"/>
          <dgm:chPref val="1"/>
        </dgm:presLayoutVars>
      </dgm:prSet>
      <dgm:spPr/>
    </dgm:pt>
    <dgm:pt modelId="{C550DE8E-84FB-4779-A47A-D2A41EF57D8C}" type="pres">
      <dgm:prSet presAssocID="{0212932D-200B-4348-9543-52458E76B07D}" presName="sibTrans" presStyleCnt="0"/>
      <dgm:spPr/>
    </dgm:pt>
    <dgm:pt modelId="{4805F828-4681-400C-80B3-0BF11CF29D74}" type="pres">
      <dgm:prSet presAssocID="{C345ABAD-CECB-43EA-9CE0-A45189B7E3AB}" presName="compNode" presStyleCnt="0"/>
      <dgm:spPr/>
    </dgm:pt>
    <dgm:pt modelId="{72A3907F-8918-4B42-BF47-E19722F08D57}" type="pres">
      <dgm:prSet presAssocID="{C345ABAD-CECB-43EA-9CE0-A45189B7E3AB}" presName="iconBgRect" presStyleLbl="bgShp" presStyleIdx="3" presStyleCnt="4"/>
      <dgm:spPr/>
    </dgm:pt>
    <dgm:pt modelId="{2A4A4F8D-2773-434F-B37D-40D2D72F58E2}" type="pres">
      <dgm:prSet presAssocID="{C345ABAD-CECB-43EA-9CE0-A45189B7E3A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rprised Face with No Fill"/>
        </a:ext>
      </dgm:extLst>
    </dgm:pt>
    <dgm:pt modelId="{2F7DEA64-F3F8-4CAD-A270-AFCCC78F3E01}" type="pres">
      <dgm:prSet presAssocID="{C345ABAD-CECB-43EA-9CE0-A45189B7E3AB}" presName="spaceRect" presStyleCnt="0"/>
      <dgm:spPr/>
    </dgm:pt>
    <dgm:pt modelId="{A0838C79-798D-49C9-8015-51710310E7E9}" type="pres">
      <dgm:prSet presAssocID="{C345ABAD-CECB-43EA-9CE0-A45189B7E3AB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20F67B0E-A95A-4F24-B5A4-B69CCC5E0E39}" srcId="{94132126-AC59-4181-8225-136F243AE01E}" destId="{44DF53D7-3D77-4657-B2EF-6B58A3C2C188}" srcOrd="1" destOrd="0" parTransId="{47BE7454-E8C1-42C7-8AF3-09CF75B850FF}" sibTransId="{0E7B1845-55AA-4463-84E0-C675643F7EEE}"/>
    <dgm:cxn modelId="{A7B76E1E-78AE-4894-9414-0AE47B824B9F}" type="presOf" srcId="{C345ABAD-CECB-43EA-9CE0-A45189B7E3AB}" destId="{A0838C79-798D-49C9-8015-51710310E7E9}" srcOrd="0" destOrd="0" presId="urn:microsoft.com/office/officeart/2018/5/layout/IconCircleLabelList"/>
    <dgm:cxn modelId="{DE3F6B29-1B54-42B5-B61D-9C8844D5DB5B}" type="presOf" srcId="{B3B86D20-62F7-48D2-8598-F567EDD9FBA3}" destId="{E9484F81-0BA5-44F1-ABB3-8273BB468A38}" srcOrd="0" destOrd="0" presId="urn:microsoft.com/office/officeart/2018/5/layout/IconCircleLabelList"/>
    <dgm:cxn modelId="{48EE7F6D-9FE6-41CE-B483-9DDA0E828430}" srcId="{94132126-AC59-4181-8225-136F243AE01E}" destId="{5E98F1F9-EC1C-4657-9972-0C509369F2A4}" srcOrd="2" destOrd="0" parTransId="{E59F4F99-8F9D-4C7B-A4D6-A609F19D3CF6}" sibTransId="{0212932D-200B-4348-9543-52458E76B07D}"/>
    <dgm:cxn modelId="{DB56EF59-0834-493F-B934-A81184AFE30A}" srcId="{94132126-AC59-4181-8225-136F243AE01E}" destId="{C345ABAD-CECB-43EA-9CE0-A45189B7E3AB}" srcOrd="3" destOrd="0" parTransId="{C13398A8-F7CE-4E80-9AD1-BB941F79B7EE}" sibTransId="{2E1B8BBF-73D3-4CC7-9FB4-AFB06856869A}"/>
    <dgm:cxn modelId="{10C550B5-9C37-409A-A80A-582D40FEEFA4}" type="presOf" srcId="{94132126-AC59-4181-8225-136F243AE01E}" destId="{825F180C-9BB3-426B-B269-A16612782915}" srcOrd="0" destOrd="0" presId="urn:microsoft.com/office/officeart/2018/5/layout/IconCircleLabelList"/>
    <dgm:cxn modelId="{6F27C2BE-20D6-41B3-917D-A517076E910B}" type="presOf" srcId="{5E98F1F9-EC1C-4657-9972-0C509369F2A4}" destId="{AA7903B1-9121-4780-9369-7DE8B7A93171}" srcOrd="0" destOrd="0" presId="urn:microsoft.com/office/officeart/2018/5/layout/IconCircleLabelList"/>
    <dgm:cxn modelId="{D7D7BFCE-FE1E-441D-A9FF-BFCC40C98C45}" type="presOf" srcId="{44DF53D7-3D77-4657-B2EF-6B58A3C2C188}" destId="{6116EA5D-C4A4-4190-A2BD-F3EF37532FF7}" srcOrd="0" destOrd="0" presId="urn:microsoft.com/office/officeart/2018/5/layout/IconCircleLabelList"/>
    <dgm:cxn modelId="{FA6D67ED-6A41-4EE4-9C03-FA96CE088C8F}" srcId="{94132126-AC59-4181-8225-136F243AE01E}" destId="{B3B86D20-62F7-48D2-8598-F567EDD9FBA3}" srcOrd="0" destOrd="0" parTransId="{A53CD091-A8B5-49EF-89A9-541BE144DB54}" sibTransId="{32E05003-A095-4076-B9A3-516CDEB0B83D}"/>
    <dgm:cxn modelId="{C927BABD-9752-4008-B251-AA461DCA8091}" type="presParOf" srcId="{825F180C-9BB3-426B-B269-A16612782915}" destId="{42212191-53AE-4544-B353-91C44A996829}" srcOrd="0" destOrd="0" presId="urn:microsoft.com/office/officeart/2018/5/layout/IconCircleLabelList"/>
    <dgm:cxn modelId="{2B55A22B-89B2-416E-9A7D-C5626A814F63}" type="presParOf" srcId="{42212191-53AE-4544-B353-91C44A996829}" destId="{583916E0-9BDE-477E-A69C-0E7CD4E559FB}" srcOrd="0" destOrd="0" presId="urn:microsoft.com/office/officeart/2018/5/layout/IconCircleLabelList"/>
    <dgm:cxn modelId="{96F2888F-43AA-4552-8FD1-9A4E7C3CDF53}" type="presParOf" srcId="{42212191-53AE-4544-B353-91C44A996829}" destId="{E8531BC5-C1E3-4FFE-B929-8E0334387C2F}" srcOrd="1" destOrd="0" presId="urn:microsoft.com/office/officeart/2018/5/layout/IconCircleLabelList"/>
    <dgm:cxn modelId="{6BC06F57-4321-44C2-A5AE-EB4DD3877289}" type="presParOf" srcId="{42212191-53AE-4544-B353-91C44A996829}" destId="{5BBAFD29-0211-47BA-BB22-415DFBB8AB13}" srcOrd="2" destOrd="0" presId="urn:microsoft.com/office/officeart/2018/5/layout/IconCircleLabelList"/>
    <dgm:cxn modelId="{AA10531B-D7EC-43C8-9E20-BAA99D66C5FF}" type="presParOf" srcId="{42212191-53AE-4544-B353-91C44A996829}" destId="{E9484F81-0BA5-44F1-ABB3-8273BB468A38}" srcOrd="3" destOrd="0" presId="urn:microsoft.com/office/officeart/2018/5/layout/IconCircleLabelList"/>
    <dgm:cxn modelId="{8A4F3E2D-D190-42B3-A2D3-92ED920E636F}" type="presParOf" srcId="{825F180C-9BB3-426B-B269-A16612782915}" destId="{9B073441-FDCF-4F24-855F-642FDEEBC35D}" srcOrd="1" destOrd="0" presId="urn:microsoft.com/office/officeart/2018/5/layout/IconCircleLabelList"/>
    <dgm:cxn modelId="{15897810-7C84-411C-93E8-645A47674511}" type="presParOf" srcId="{825F180C-9BB3-426B-B269-A16612782915}" destId="{0C923AFE-F15C-4161-9FEA-26627DD8C538}" srcOrd="2" destOrd="0" presId="urn:microsoft.com/office/officeart/2018/5/layout/IconCircleLabelList"/>
    <dgm:cxn modelId="{EAD19ABB-54D1-4158-8EAF-E9B5494F2E2F}" type="presParOf" srcId="{0C923AFE-F15C-4161-9FEA-26627DD8C538}" destId="{96605733-1B03-428A-A10B-B770441385AE}" srcOrd="0" destOrd="0" presId="urn:microsoft.com/office/officeart/2018/5/layout/IconCircleLabelList"/>
    <dgm:cxn modelId="{DF43E800-990C-4A08-88F7-1CAB144F4B51}" type="presParOf" srcId="{0C923AFE-F15C-4161-9FEA-26627DD8C538}" destId="{C1EAF037-96A0-4DAF-BCD2-24C90032637F}" srcOrd="1" destOrd="0" presId="urn:microsoft.com/office/officeart/2018/5/layout/IconCircleLabelList"/>
    <dgm:cxn modelId="{32BC9C62-0DE4-4963-9DE0-D31604D9ADC1}" type="presParOf" srcId="{0C923AFE-F15C-4161-9FEA-26627DD8C538}" destId="{3EC8EC61-50EE-4BD2-9FD3-DCDD10C3C332}" srcOrd="2" destOrd="0" presId="urn:microsoft.com/office/officeart/2018/5/layout/IconCircleLabelList"/>
    <dgm:cxn modelId="{406B0DE8-0F80-4E96-88EA-2D09E328E340}" type="presParOf" srcId="{0C923AFE-F15C-4161-9FEA-26627DD8C538}" destId="{6116EA5D-C4A4-4190-A2BD-F3EF37532FF7}" srcOrd="3" destOrd="0" presId="urn:microsoft.com/office/officeart/2018/5/layout/IconCircleLabelList"/>
    <dgm:cxn modelId="{1E5028ED-C123-4B05-B1B1-5F05EC4A52BB}" type="presParOf" srcId="{825F180C-9BB3-426B-B269-A16612782915}" destId="{53767C12-7919-40FF-A0E6-B99B54239045}" srcOrd="3" destOrd="0" presId="urn:microsoft.com/office/officeart/2018/5/layout/IconCircleLabelList"/>
    <dgm:cxn modelId="{FEED216C-4CC1-4CBB-A0FF-4DA572587918}" type="presParOf" srcId="{825F180C-9BB3-426B-B269-A16612782915}" destId="{74925AA0-F9EF-421F-B69E-62EC92729A4E}" srcOrd="4" destOrd="0" presId="urn:microsoft.com/office/officeart/2018/5/layout/IconCircleLabelList"/>
    <dgm:cxn modelId="{E7296A99-CB7F-4CB6-9916-84AAF470958A}" type="presParOf" srcId="{74925AA0-F9EF-421F-B69E-62EC92729A4E}" destId="{A449B4B3-EF24-4117-9A9F-4FA98F6D0AE1}" srcOrd="0" destOrd="0" presId="urn:microsoft.com/office/officeart/2018/5/layout/IconCircleLabelList"/>
    <dgm:cxn modelId="{50049AE7-F9D6-45AB-88F7-CE81471C4F07}" type="presParOf" srcId="{74925AA0-F9EF-421F-B69E-62EC92729A4E}" destId="{ADC3FBCE-071A-4667-B7F9-42790E36E6EF}" srcOrd="1" destOrd="0" presId="urn:microsoft.com/office/officeart/2018/5/layout/IconCircleLabelList"/>
    <dgm:cxn modelId="{CE5FE57B-64DD-41CB-AEE6-292FFC52F498}" type="presParOf" srcId="{74925AA0-F9EF-421F-B69E-62EC92729A4E}" destId="{1471E6BD-35BE-4E0C-81A4-D76C8699DB4A}" srcOrd="2" destOrd="0" presId="urn:microsoft.com/office/officeart/2018/5/layout/IconCircleLabelList"/>
    <dgm:cxn modelId="{F932E767-C552-40A3-A28A-8A472A43CF9C}" type="presParOf" srcId="{74925AA0-F9EF-421F-B69E-62EC92729A4E}" destId="{AA7903B1-9121-4780-9369-7DE8B7A93171}" srcOrd="3" destOrd="0" presId="urn:microsoft.com/office/officeart/2018/5/layout/IconCircleLabelList"/>
    <dgm:cxn modelId="{E1706C1C-C41E-4027-95DD-CF40568FAB6D}" type="presParOf" srcId="{825F180C-9BB3-426B-B269-A16612782915}" destId="{C550DE8E-84FB-4779-A47A-D2A41EF57D8C}" srcOrd="5" destOrd="0" presId="urn:microsoft.com/office/officeart/2018/5/layout/IconCircleLabelList"/>
    <dgm:cxn modelId="{44BB54D8-1541-4357-BEC9-26B5F26E8892}" type="presParOf" srcId="{825F180C-9BB3-426B-B269-A16612782915}" destId="{4805F828-4681-400C-80B3-0BF11CF29D74}" srcOrd="6" destOrd="0" presId="urn:microsoft.com/office/officeart/2018/5/layout/IconCircleLabelList"/>
    <dgm:cxn modelId="{D6DB62D9-87A8-448D-BC91-4E61BBDA1AA2}" type="presParOf" srcId="{4805F828-4681-400C-80B3-0BF11CF29D74}" destId="{72A3907F-8918-4B42-BF47-E19722F08D57}" srcOrd="0" destOrd="0" presId="urn:microsoft.com/office/officeart/2018/5/layout/IconCircleLabelList"/>
    <dgm:cxn modelId="{1CBC8CC6-E351-40A1-B179-1BE9DB24D406}" type="presParOf" srcId="{4805F828-4681-400C-80B3-0BF11CF29D74}" destId="{2A4A4F8D-2773-434F-B37D-40D2D72F58E2}" srcOrd="1" destOrd="0" presId="urn:microsoft.com/office/officeart/2018/5/layout/IconCircleLabelList"/>
    <dgm:cxn modelId="{71AAFD70-F590-4893-BE89-CFECD06F31B3}" type="presParOf" srcId="{4805F828-4681-400C-80B3-0BF11CF29D74}" destId="{2F7DEA64-F3F8-4CAD-A270-AFCCC78F3E01}" srcOrd="2" destOrd="0" presId="urn:microsoft.com/office/officeart/2018/5/layout/IconCircleLabelList"/>
    <dgm:cxn modelId="{7818A820-6933-46B3-998D-DA9F9CF4BB9A}" type="presParOf" srcId="{4805F828-4681-400C-80B3-0BF11CF29D74}" destId="{A0838C79-798D-49C9-8015-51710310E7E9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F9C4FB-8D25-4A25-8D6E-E8C86ACF8DF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5977B62-5137-46E0-A8CB-71582C0315CE}">
      <dgm:prSet custT="1"/>
      <dgm:spPr/>
      <dgm:t>
        <a:bodyPr/>
        <a:lstStyle/>
        <a:p>
          <a:r>
            <a:rPr lang="en-GB" sz="5400" dirty="0"/>
            <a:t>apology</a:t>
          </a:r>
          <a:endParaRPr lang="en-US" sz="6500" dirty="0"/>
        </a:p>
      </dgm:t>
    </dgm:pt>
    <dgm:pt modelId="{22ECFB4B-3896-47DE-985D-CCA29D24DC1C}" type="parTrans" cxnId="{74C55323-215A-4FF7-BEA8-CF7021BC385B}">
      <dgm:prSet/>
      <dgm:spPr/>
      <dgm:t>
        <a:bodyPr/>
        <a:lstStyle/>
        <a:p>
          <a:endParaRPr lang="en-US"/>
        </a:p>
      </dgm:t>
    </dgm:pt>
    <dgm:pt modelId="{52692404-9BAE-4700-93FD-E775A06B5BFA}" type="sibTrans" cxnId="{74C55323-215A-4FF7-BEA8-CF7021BC385B}">
      <dgm:prSet/>
      <dgm:spPr/>
      <dgm:t>
        <a:bodyPr/>
        <a:lstStyle/>
        <a:p>
          <a:endParaRPr lang="en-US"/>
        </a:p>
      </dgm:t>
    </dgm:pt>
    <dgm:pt modelId="{6F1E9092-6C14-4626-BBB3-46B3D1D250CB}">
      <dgm:prSet custT="1"/>
      <dgm:spPr/>
      <dgm:t>
        <a:bodyPr/>
        <a:lstStyle/>
        <a:p>
          <a:r>
            <a:rPr lang="en-GB" sz="5400" dirty="0"/>
            <a:t>action</a:t>
          </a:r>
          <a:endParaRPr lang="en-US" sz="6500" dirty="0"/>
        </a:p>
      </dgm:t>
    </dgm:pt>
    <dgm:pt modelId="{664E71F8-6C67-4698-B4A0-F8637F3FF2D2}" type="parTrans" cxnId="{6D300412-9205-4F42-ACDB-FEB4939A44D2}">
      <dgm:prSet/>
      <dgm:spPr/>
      <dgm:t>
        <a:bodyPr/>
        <a:lstStyle/>
        <a:p>
          <a:endParaRPr lang="en-US"/>
        </a:p>
      </dgm:t>
    </dgm:pt>
    <dgm:pt modelId="{90736B6B-0100-4D74-9B3F-B0A698F6C41C}" type="sibTrans" cxnId="{6D300412-9205-4F42-ACDB-FEB4939A44D2}">
      <dgm:prSet/>
      <dgm:spPr/>
      <dgm:t>
        <a:bodyPr/>
        <a:lstStyle/>
        <a:p>
          <a:endParaRPr lang="en-US"/>
        </a:p>
      </dgm:t>
    </dgm:pt>
    <dgm:pt modelId="{F45FCDD4-91CD-43CB-AC33-DA3B48FAF618}" type="pres">
      <dgm:prSet presAssocID="{B3F9C4FB-8D25-4A25-8D6E-E8C86ACF8DF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387781D-3DAC-4611-926A-4C8AC9858709}" type="pres">
      <dgm:prSet presAssocID="{85977B62-5137-46E0-A8CB-71582C0315CE}" presName="hierRoot1" presStyleCnt="0"/>
      <dgm:spPr/>
    </dgm:pt>
    <dgm:pt modelId="{0BAF2E69-1B44-41DC-A1A4-E43AEE4C9000}" type="pres">
      <dgm:prSet presAssocID="{85977B62-5137-46E0-A8CB-71582C0315CE}" presName="composite" presStyleCnt="0"/>
      <dgm:spPr/>
    </dgm:pt>
    <dgm:pt modelId="{2ABF3E55-8E78-4250-B03E-041FB04C60DB}" type="pres">
      <dgm:prSet presAssocID="{85977B62-5137-46E0-A8CB-71582C0315CE}" presName="background" presStyleLbl="node0" presStyleIdx="0" presStyleCnt="2"/>
      <dgm:spPr/>
    </dgm:pt>
    <dgm:pt modelId="{86BF7975-BDA0-41B5-8E1F-205454AD3988}" type="pres">
      <dgm:prSet presAssocID="{85977B62-5137-46E0-A8CB-71582C0315CE}" presName="text" presStyleLbl="fgAcc0" presStyleIdx="0" presStyleCnt="2">
        <dgm:presLayoutVars>
          <dgm:chPref val="3"/>
        </dgm:presLayoutVars>
      </dgm:prSet>
      <dgm:spPr/>
    </dgm:pt>
    <dgm:pt modelId="{2D99AE82-1F9C-4AA0-B5C3-DEA36F8618BC}" type="pres">
      <dgm:prSet presAssocID="{85977B62-5137-46E0-A8CB-71582C0315CE}" presName="hierChild2" presStyleCnt="0"/>
      <dgm:spPr/>
    </dgm:pt>
    <dgm:pt modelId="{87329986-5566-4A4F-B92C-82885D884FAE}" type="pres">
      <dgm:prSet presAssocID="{6F1E9092-6C14-4626-BBB3-46B3D1D250CB}" presName="hierRoot1" presStyleCnt="0"/>
      <dgm:spPr/>
    </dgm:pt>
    <dgm:pt modelId="{2AD76DE4-7698-410A-9F99-CEE742663011}" type="pres">
      <dgm:prSet presAssocID="{6F1E9092-6C14-4626-BBB3-46B3D1D250CB}" presName="composite" presStyleCnt="0"/>
      <dgm:spPr/>
    </dgm:pt>
    <dgm:pt modelId="{27DC3148-09CF-4B10-9E13-D78F50EDEC84}" type="pres">
      <dgm:prSet presAssocID="{6F1E9092-6C14-4626-BBB3-46B3D1D250CB}" presName="background" presStyleLbl="node0" presStyleIdx="1" presStyleCnt="2"/>
      <dgm:spPr/>
    </dgm:pt>
    <dgm:pt modelId="{8DD8D529-2E79-4399-990B-16530CC16D84}" type="pres">
      <dgm:prSet presAssocID="{6F1E9092-6C14-4626-BBB3-46B3D1D250CB}" presName="text" presStyleLbl="fgAcc0" presStyleIdx="1" presStyleCnt="2">
        <dgm:presLayoutVars>
          <dgm:chPref val="3"/>
        </dgm:presLayoutVars>
      </dgm:prSet>
      <dgm:spPr/>
    </dgm:pt>
    <dgm:pt modelId="{9FCDF3B4-EE82-489D-9B00-BEC2FC23FD8E}" type="pres">
      <dgm:prSet presAssocID="{6F1E9092-6C14-4626-BBB3-46B3D1D250CB}" presName="hierChild2" presStyleCnt="0"/>
      <dgm:spPr/>
    </dgm:pt>
  </dgm:ptLst>
  <dgm:cxnLst>
    <dgm:cxn modelId="{6D300412-9205-4F42-ACDB-FEB4939A44D2}" srcId="{B3F9C4FB-8D25-4A25-8D6E-E8C86ACF8DF0}" destId="{6F1E9092-6C14-4626-BBB3-46B3D1D250CB}" srcOrd="1" destOrd="0" parTransId="{664E71F8-6C67-4698-B4A0-F8637F3FF2D2}" sibTransId="{90736B6B-0100-4D74-9B3F-B0A698F6C41C}"/>
    <dgm:cxn modelId="{74C55323-215A-4FF7-BEA8-CF7021BC385B}" srcId="{B3F9C4FB-8D25-4A25-8D6E-E8C86ACF8DF0}" destId="{85977B62-5137-46E0-A8CB-71582C0315CE}" srcOrd="0" destOrd="0" parTransId="{22ECFB4B-3896-47DE-985D-CCA29D24DC1C}" sibTransId="{52692404-9BAE-4700-93FD-E775A06B5BFA}"/>
    <dgm:cxn modelId="{F9C5A134-4127-416F-A3FE-A52A5A73C738}" type="presOf" srcId="{85977B62-5137-46E0-A8CB-71582C0315CE}" destId="{86BF7975-BDA0-41B5-8E1F-205454AD3988}" srcOrd="0" destOrd="0" presId="urn:microsoft.com/office/officeart/2005/8/layout/hierarchy1"/>
    <dgm:cxn modelId="{EBDC4758-3E55-40A4-AC59-024BF10AD85B}" type="presOf" srcId="{B3F9C4FB-8D25-4A25-8D6E-E8C86ACF8DF0}" destId="{F45FCDD4-91CD-43CB-AC33-DA3B48FAF618}" srcOrd="0" destOrd="0" presId="urn:microsoft.com/office/officeart/2005/8/layout/hierarchy1"/>
    <dgm:cxn modelId="{18A60DBB-14A1-463E-92C4-DF230C102D76}" type="presOf" srcId="{6F1E9092-6C14-4626-BBB3-46B3D1D250CB}" destId="{8DD8D529-2E79-4399-990B-16530CC16D84}" srcOrd="0" destOrd="0" presId="urn:microsoft.com/office/officeart/2005/8/layout/hierarchy1"/>
    <dgm:cxn modelId="{DDBAC057-AB81-43D3-A188-8D16D969A321}" type="presParOf" srcId="{F45FCDD4-91CD-43CB-AC33-DA3B48FAF618}" destId="{1387781D-3DAC-4611-926A-4C8AC9858709}" srcOrd="0" destOrd="0" presId="urn:microsoft.com/office/officeart/2005/8/layout/hierarchy1"/>
    <dgm:cxn modelId="{096F833A-21DB-4BE0-9F3A-41052D1E9185}" type="presParOf" srcId="{1387781D-3DAC-4611-926A-4C8AC9858709}" destId="{0BAF2E69-1B44-41DC-A1A4-E43AEE4C9000}" srcOrd="0" destOrd="0" presId="urn:microsoft.com/office/officeart/2005/8/layout/hierarchy1"/>
    <dgm:cxn modelId="{F66B0CEC-2AEB-4EAF-A115-60A8F45022A4}" type="presParOf" srcId="{0BAF2E69-1B44-41DC-A1A4-E43AEE4C9000}" destId="{2ABF3E55-8E78-4250-B03E-041FB04C60DB}" srcOrd="0" destOrd="0" presId="urn:microsoft.com/office/officeart/2005/8/layout/hierarchy1"/>
    <dgm:cxn modelId="{3780DDE2-66A0-42DE-83BA-B93F1C967867}" type="presParOf" srcId="{0BAF2E69-1B44-41DC-A1A4-E43AEE4C9000}" destId="{86BF7975-BDA0-41B5-8E1F-205454AD3988}" srcOrd="1" destOrd="0" presId="urn:microsoft.com/office/officeart/2005/8/layout/hierarchy1"/>
    <dgm:cxn modelId="{71B319B8-1586-4A2F-9263-52344ED294E7}" type="presParOf" srcId="{1387781D-3DAC-4611-926A-4C8AC9858709}" destId="{2D99AE82-1F9C-4AA0-B5C3-DEA36F8618BC}" srcOrd="1" destOrd="0" presId="urn:microsoft.com/office/officeart/2005/8/layout/hierarchy1"/>
    <dgm:cxn modelId="{0EFBFF70-BED9-4971-9616-950B901C61C2}" type="presParOf" srcId="{F45FCDD4-91CD-43CB-AC33-DA3B48FAF618}" destId="{87329986-5566-4A4F-B92C-82885D884FAE}" srcOrd="1" destOrd="0" presId="urn:microsoft.com/office/officeart/2005/8/layout/hierarchy1"/>
    <dgm:cxn modelId="{409D97A8-0583-41EF-927C-9DBDBA3A3336}" type="presParOf" srcId="{87329986-5566-4A4F-B92C-82885D884FAE}" destId="{2AD76DE4-7698-410A-9F99-CEE742663011}" srcOrd="0" destOrd="0" presId="urn:microsoft.com/office/officeart/2005/8/layout/hierarchy1"/>
    <dgm:cxn modelId="{8D6D3139-92A3-4CE3-B712-11576682F655}" type="presParOf" srcId="{2AD76DE4-7698-410A-9F99-CEE742663011}" destId="{27DC3148-09CF-4B10-9E13-D78F50EDEC84}" srcOrd="0" destOrd="0" presId="urn:microsoft.com/office/officeart/2005/8/layout/hierarchy1"/>
    <dgm:cxn modelId="{E80CAC8B-768B-4305-AB95-39FC55425CF2}" type="presParOf" srcId="{2AD76DE4-7698-410A-9F99-CEE742663011}" destId="{8DD8D529-2E79-4399-990B-16530CC16D84}" srcOrd="1" destOrd="0" presId="urn:microsoft.com/office/officeart/2005/8/layout/hierarchy1"/>
    <dgm:cxn modelId="{DCE94532-B7BE-4873-92CF-E3000435003B}" type="presParOf" srcId="{87329986-5566-4A4F-B92C-82885D884FAE}" destId="{9FCDF3B4-EE82-489D-9B00-BEC2FC23FD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324B13-1373-4AA7-8520-EF60B50A711E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B5DC7F8-0C83-4A73-861F-6A64D294970C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/>
            <a:t>I’m really sorry for your inconvenience. </a:t>
          </a:r>
          <a:endParaRPr lang="en-US" dirty="0"/>
        </a:p>
      </dgm:t>
    </dgm:pt>
    <dgm:pt modelId="{AFBD8AB5-CECA-471B-A971-6A0FFE6FE4BB}" type="parTrans" cxnId="{5FEEF4DD-845F-47CF-A4A9-F34739C3BEC9}">
      <dgm:prSet/>
      <dgm:spPr/>
      <dgm:t>
        <a:bodyPr/>
        <a:lstStyle/>
        <a:p>
          <a:endParaRPr lang="en-US"/>
        </a:p>
      </dgm:t>
    </dgm:pt>
    <dgm:pt modelId="{97EA44BA-4277-4671-B011-AD706643BBF2}" type="sibTrans" cxnId="{5FEEF4DD-845F-47CF-A4A9-F34739C3BEC9}">
      <dgm:prSet/>
      <dgm:spPr/>
      <dgm:t>
        <a:bodyPr/>
        <a:lstStyle/>
        <a:p>
          <a:endParaRPr lang="en-US"/>
        </a:p>
      </dgm:t>
    </dgm:pt>
    <dgm:pt modelId="{3F51F118-2D34-49B6-A20F-3713D2305081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/>
            <a:t>I apologize for the mistake. </a:t>
          </a:r>
          <a:endParaRPr lang="en-US" dirty="0"/>
        </a:p>
      </dgm:t>
    </dgm:pt>
    <dgm:pt modelId="{8AB11BE2-E50F-4C1A-A93D-44A5B878D421}" type="parTrans" cxnId="{85346EBE-94FE-47D0-B351-252A6E1B8B4D}">
      <dgm:prSet/>
      <dgm:spPr/>
      <dgm:t>
        <a:bodyPr/>
        <a:lstStyle/>
        <a:p>
          <a:endParaRPr lang="en-US"/>
        </a:p>
      </dgm:t>
    </dgm:pt>
    <dgm:pt modelId="{3B53D5AC-C36D-4E8E-A14B-0FAF4134FE1D}" type="sibTrans" cxnId="{85346EBE-94FE-47D0-B351-252A6E1B8B4D}">
      <dgm:prSet/>
      <dgm:spPr/>
      <dgm:t>
        <a:bodyPr/>
        <a:lstStyle/>
        <a:p>
          <a:endParaRPr lang="en-US"/>
        </a:p>
      </dgm:t>
    </dgm:pt>
    <dgm:pt modelId="{290A0C6D-0DBD-455F-B2BC-DB40E091B003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/>
            <a:t>I’m very sorry to hear that…</a:t>
          </a:r>
          <a:endParaRPr lang="en-US" dirty="0"/>
        </a:p>
      </dgm:t>
    </dgm:pt>
    <dgm:pt modelId="{6F940964-BC1E-449B-88CB-F50B3C2248BD}" type="parTrans" cxnId="{1FA8CFEF-9C51-4E25-BD28-0EFD42900D0C}">
      <dgm:prSet/>
      <dgm:spPr/>
      <dgm:t>
        <a:bodyPr/>
        <a:lstStyle/>
        <a:p>
          <a:endParaRPr lang="en-US"/>
        </a:p>
      </dgm:t>
    </dgm:pt>
    <dgm:pt modelId="{D2E360A1-84CB-44D0-B992-8C366F67A2B6}" type="sibTrans" cxnId="{1FA8CFEF-9C51-4E25-BD28-0EFD42900D0C}">
      <dgm:prSet/>
      <dgm:spPr/>
      <dgm:t>
        <a:bodyPr/>
        <a:lstStyle/>
        <a:p>
          <a:endParaRPr lang="en-US"/>
        </a:p>
      </dgm:t>
    </dgm:pt>
    <dgm:pt modelId="{E889FAB4-8124-439A-AA2B-9FE82BE3B5F5}" type="pres">
      <dgm:prSet presAssocID="{D2324B13-1373-4AA7-8520-EF60B50A711E}" presName="linear" presStyleCnt="0">
        <dgm:presLayoutVars>
          <dgm:animLvl val="lvl"/>
          <dgm:resizeHandles val="exact"/>
        </dgm:presLayoutVars>
      </dgm:prSet>
      <dgm:spPr/>
    </dgm:pt>
    <dgm:pt modelId="{B81E8AA1-123C-49B0-B39B-8E361DBAD552}" type="pres">
      <dgm:prSet presAssocID="{0B5DC7F8-0C83-4A73-861F-6A64D294970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4C0F22A-4FCF-4027-A40D-A7A4E01384F7}" type="pres">
      <dgm:prSet presAssocID="{97EA44BA-4277-4671-B011-AD706643BBF2}" presName="spacer" presStyleCnt="0"/>
      <dgm:spPr/>
    </dgm:pt>
    <dgm:pt modelId="{9B6AF771-9D38-4E83-9200-E5A7512B3836}" type="pres">
      <dgm:prSet presAssocID="{3F51F118-2D34-49B6-A20F-3713D230508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0A303C8-4FFE-4724-B6AB-E2F5DE08C17D}" type="pres">
      <dgm:prSet presAssocID="{3B53D5AC-C36D-4E8E-A14B-0FAF4134FE1D}" presName="spacer" presStyleCnt="0"/>
      <dgm:spPr/>
    </dgm:pt>
    <dgm:pt modelId="{E3DDAD43-8BD5-45C8-B784-0F34B27319FE}" type="pres">
      <dgm:prSet presAssocID="{290A0C6D-0DBD-455F-B2BC-DB40E091B00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7756B6A-65CA-4572-B1B6-70792223F91A}" type="presOf" srcId="{D2324B13-1373-4AA7-8520-EF60B50A711E}" destId="{E889FAB4-8124-439A-AA2B-9FE82BE3B5F5}" srcOrd="0" destOrd="0" presId="urn:microsoft.com/office/officeart/2005/8/layout/vList2"/>
    <dgm:cxn modelId="{EF27B382-0296-44C2-AC96-C5F67FD211FB}" type="presOf" srcId="{0B5DC7F8-0C83-4A73-861F-6A64D294970C}" destId="{B81E8AA1-123C-49B0-B39B-8E361DBAD552}" srcOrd="0" destOrd="0" presId="urn:microsoft.com/office/officeart/2005/8/layout/vList2"/>
    <dgm:cxn modelId="{F260FB93-FB0B-43A3-9F41-CB1A98B2AB8A}" type="presOf" srcId="{3F51F118-2D34-49B6-A20F-3713D2305081}" destId="{9B6AF771-9D38-4E83-9200-E5A7512B3836}" srcOrd="0" destOrd="0" presId="urn:microsoft.com/office/officeart/2005/8/layout/vList2"/>
    <dgm:cxn modelId="{85346EBE-94FE-47D0-B351-252A6E1B8B4D}" srcId="{D2324B13-1373-4AA7-8520-EF60B50A711E}" destId="{3F51F118-2D34-49B6-A20F-3713D2305081}" srcOrd="1" destOrd="0" parTransId="{8AB11BE2-E50F-4C1A-A93D-44A5B878D421}" sibTransId="{3B53D5AC-C36D-4E8E-A14B-0FAF4134FE1D}"/>
    <dgm:cxn modelId="{829508CE-D0A0-4D14-83E9-187CE80A29C6}" type="presOf" srcId="{290A0C6D-0DBD-455F-B2BC-DB40E091B003}" destId="{E3DDAD43-8BD5-45C8-B784-0F34B27319FE}" srcOrd="0" destOrd="0" presId="urn:microsoft.com/office/officeart/2005/8/layout/vList2"/>
    <dgm:cxn modelId="{5FEEF4DD-845F-47CF-A4A9-F34739C3BEC9}" srcId="{D2324B13-1373-4AA7-8520-EF60B50A711E}" destId="{0B5DC7F8-0C83-4A73-861F-6A64D294970C}" srcOrd="0" destOrd="0" parTransId="{AFBD8AB5-CECA-471B-A971-6A0FFE6FE4BB}" sibTransId="{97EA44BA-4277-4671-B011-AD706643BBF2}"/>
    <dgm:cxn modelId="{1FA8CFEF-9C51-4E25-BD28-0EFD42900D0C}" srcId="{D2324B13-1373-4AA7-8520-EF60B50A711E}" destId="{290A0C6D-0DBD-455F-B2BC-DB40E091B003}" srcOrd="2" destOrd="0" parTransId="{6F940964-BC1E-449B-88CB-F50B3C2248BD}" sibTransId="{D2E360A1-84CB-44D0-B992-8C366F67A2B6}"/>
    <dgm:cxn modelId="{E00D1A9D-27DE-4465-B0D0-28916EE4C80C}" type="presParOf" srcId="{E889FAB4-8124-439A-AA2B-9FE82BE3B5F5}" destId="{B81E8AA1-123C-49B0-B39B-8E361DBAD552}" srcOrd="0" destOrd="0" presId="urn:microsoft.com/office/officeart/2005/8/layout/vList2"/>
    <dgm:cxn modelId="{FEA7D10A-776C-4311-A541-D755FC596F67}" type="presParOf" srcId="{E889FAB4-8124-439A-AA2B-9FE82BE3B5F5}" destId="{74C0F22A-4FCF-4027-A40D-A7A4E01384F7}" srcOrd="1" destOrd="0" presId="urn:microsoft.com/office/officeart/2005/8/layout/vList2"/>
    <dgm:cxn modelId="{96E88E84-DC90-469D-BB6E-C09D9CC8265B}" type="presParOf" srcId="{E889FAB4-8124-439A-AA2B-9FE82BE3B5F5}" destId="{9B6AF771-9D38-4E83-9200-E5A7512B3836}" srcOrd="2" destOrd="0" presId="urn:microsoft.com/office/officeart/2005/8/layout/vList2"/>
    <dgm:cxn modelId="{2E839F0B-03E7-41E4-B025-50BA1D1009FB}" type="presParOf" srcId="{E889FAB4-8124-439A-AA2B-9FE82BE3B5F5}" destId="{E0A303C8-4FFE-4724-B6AB-E2F5DE08C17D}" srcOrd="3" destOrd="0" presId="urn:microsoft.com/office/officeart/2005/8/layout/vList2"/>
    <dgm:cxn modelId="{8533DB5E-B6FA-46B4-BCF2-DD23CDA24DB3}" type="presParOf" srcId="{E889FAB4-8124-439A-AA2B-9FE82BE3B5F5}" destId="{E3DDAD43-8BD5-45C8-B784-0F34B27319F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324B13-1373-4AA7-8520-EF60B50A711E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B5DC7F8-0C83-4A73-861F-6A64D294970C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/>
            <a:t>I’ll have the heating turned up.</a:t>
          </a:r>
          <a:endParaRPr lang="en-US" dirty="0"/>
        </a:p>
      </dgm:t>
    </dgm:pt>
    <dgm:pt modelId="{AFBD8AB5-CECA-471B-A971-6A0FFE6FE4BB}" type="parTrans" cxnId="{5FEEF4DD-845F-47CF-A4A9-F34739C3BEC9}">
      <dgm:prSet/>
      <dgm:spPr/>
      <dgm:t>
        <a:bodyPr/>
        <a:lstStyle/>
        <a:p>
          <a:endParaRPr lang="en-US"/>
        </a:p>
      </dgm:t>
    </dgm:pt>
    <dgm:pt modelId="{97EA44BA-4277-4671-B011-AD706643BBF2}" type="sibTrans" cxnId="{5FEEF4DD-845F-47CF-A4A9-F34739C3BEC9}">
      <dgm:prSet/>
      <dgm:spPr/>
      <dgm:t>
        <a:bodyPr/>
        <a:lstStyle/>
        <a:p>
          <a:endParaRPr lang="en-US"/>
        </a:p>
      </dgm:t>
    </dgm:pt>
    <dgm:pt modelId="{3F51F118-2D34-49B6-A20F-3713D2305081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/>
            <a:t>I’ll get the maid to clean the room.</a:t>
          </a:r>
          <a:endParaRPr lang="en-US" dirty="0"/>
        </a:p>
      </dgm:t>
    </dgm:pt>
    <dgm:pt modelId="{8AB11BE2-E50F-4C1A-A93D-44A5B878D421}" type="parTrans" cxnId="{85346EBE-94FE-47D0-B351-252A6E1B8B4D}">
      <dgm:prSet/>
      <dgm:spPr/>
      <dgm:t>
        <a:bodyPr/>
        <a:lstStyle/>
        <a:p>
          <a:endParaRPr lang="en-US"/>
        </a:p>
      </dgm:t>
    </dgm:pt>
    <dgm:pt modelId="{3B53D5AC-C36D-4E8E-A14B-0FAF4134FE1D}" type="sibTrans" cxnId="{85346EBE-94FE-47D0-B351-252A6E1B8B4D}">
      <dgm:prSet/>
      <dgm:spPr/>
      <dgm:t>
        <a:bodyPr/>
        <a:lstStyle/>
        <a:p>
          <a:endParaRPr lang="en-US"/>
        </a:p>
      </dgm:t>
    </dgm:pt>
    <dgm:pt modelId="{290A0C6D-0DBD-455F-B2BC-DB40E091B003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/>
            <a:t>I’ll see to it right away.</a:t>
          </a:r>
          <a:endParaRPr lang="en-US" dirty="0"/>
        </a:p>
      </dgm:t>
    </dgm:pt>
    <dgm:pt modelId="{6F940964-BC1E-449B-88CB-F50B3C2248BD}" type="parTrans" cxnId="{1FA8CFEF-9C51-4E25-BD28-0EFD42900D0C}">
      <dgm:prSet/>
      <dgm:spPr/>
      <dgm:t>
        <a:bodyPr/>
        <a:lstStyle/>
        <a:p>
          <a:endParaRPr lang="en-US"/>
        </a:p>
      </dgm:t>
    </dgm:pt>
    <dgm:pt modelId="{D2E360A1-84CB-44D0-B992-8C366F67A2B6}" type="sibTrans" cxnId="{1FA8CFEF-9C51-4E25-BD28-0EFD42900D0C}">
      <dgm:prSet/>
      <dgm:spPr/>
      <dgm:t>
        <a:bodyPr/>
        <a:lstStyle/>
        <a:p>
          <a:endParaRPr lang="en-US"/>
        </a:p>
      </dgm:t>
    </dgm:pt>
    <dgm:pt modelId="{E889FAB4-8124-439A-AA2B-9FE82BE3B5F5}" type="pres">
      <dgm:prSet presAssocID="{D2324B13-1373-4AA7-8520-EF60B50A711E}" presName="linear" presStyleCnt="0">
        <dgm:presLayoutVars>
          <dgm:animLvl val="lvl"/>
          <dgm:resizeHandles val="exact"/>
        </dgm:presLayoutVars>
      </dgm:prSet>
      <dgm:spPr/>
    </dgm:pt>
    <dgm:pt modelId="{B81E8AA1-123C-49B0-B39B-8E361DBAD552}" type="pres">
      <dgm:prSet presAssocID="{0B5DC7F8-0C83-4A73-861F-6A64D294970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4C0F22A-4FCF-4027-A40D-A7A4E01384F7}" type="pres">
      <dgm:prSet presAssocID="{97EA44BA-4277-4671-B011-AD706643BBF2}" presName="spacer" presStyleCnt="0"/>
      <dgm:spPr/>
    </dgm:pt>
    <dgm:pt modelId="{9B6AF771-9D38-4E83-9200-E5A7512B3836}" type="pres">
      <dgm:prSet presAssocID="{3F51F118-2D34-49B6-A20F-3713D230508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0A303C8-4FFE-4724-B6AB-E2F5DE08C17D}" type="pres">
      <dgm:prSet presAssocID="{3B53D5AC-C36D-4E8E-A14B-0FAF4134FE1D}" presName="spacer" presStyleCnt="0"/>
      <dgm:spPr/>
    </dgm:pt>
    <dgm:pt modelId="{E3DDAD43-8BD5-45C8-B784-0F34B27319FE}" type="pres">
      <dgm:prSet presAssocID="{290A0C6D-0DBD-455F-B2BC-DB40E091B00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7756B6A-65CA-4572-B1B6-70792223F91A}" type="presOf" srcId="{D2324B13-1373-4AA7-8520-EF60B50A711E}" destId="{E889FAB4-8124-439A-AA2B-9FE82BE3B5F5}" srcOrd="0" destOrd="0" presId="urn:microsoft.com/office/officeart/2005/8/layout/vList2"/>
    <dgm:cxn modelId="{EF27B382-0296-44C2-AC96-C5F67FD211FB}" type="presOf" srcId="{0B5DC7F8-0C83-4A73-861F-6A64D294970C}" destId="{B81E8AA1-123C-49B0-B39B-8E361DBAD552}" srcOrd="0" destOrd="0" presId="urn:microsoft.com/office/officeart/2005/8/layout/vList2"/>
    <dgm:cxn modelId="{F260FB93-FB0B-43A3-9F41-CB1A98B2AB8A}" type="presOf" srcId="{3F51F118-2D34-49B6-A20F-3713D2305081}" destId="{9B6AF771-9D38-4E83-9200-E5A7512B3836}" srcOrd="0" destOrd="0" presId="urn:microsoft.com/office/officeart/2005/8/layout/vList2"/>
    <dgm:cxn modelId="{85346EBE-94FE-47D0-B351-252A6E1B8B4D}" srcId="{D2324B13-1373-4AA7-8520-EF60B50A711E}" destId="{3F51F118-2D34-49B6-A20F-3713D2305081}" srcOrd="1" destOrd="0" parTransId="{8AB11BE2-E50F-4C1A-A93D-44A5B878D421}" sibTransId="{3B53D5AC-C36D-4E8E-A14B-0FAF4134FE1D}"/>
    <dgm:cxn modelId="{829508CE-D0A0-4D14-83E9-187CE80A29C6}" type="presOf" srcId="{290A0C6D-0DBD-455F-B2BC-DB40E091B003}" destId="{E3DDAD43-8BD5-45C8-B784-0F34B27319FE}" srcOrd="0" destOrd="0" presId="urn:microsoft.com/office/officeart/2005/8/layout/vList2"/>
    <dgm:cxn modelId="{5FEEF4DD-845F-47CF-A4A9-F34739C3BEC9}" srcId="{D2324B13-1373-4AA7-8520-EF60B50A711E}" destId="{0B5DC7F8-0C83-4A73-861F-6A64D294970C}" srcOrd="0" destOrd="0" parTransId="{AFBD8AB5-CECA-471B-A971-6A0FFE6FE4BB}" sibTransId="{97EA44BA-4277-4671-B011-AD706643BBF2}"/>
    <dgm:cxn modelId="{1FA8CFEF-9C51-4E25-BD28-0EFD42900D0C}" srcId="{D2324B13-1373-4AA7-8520-EF60B50A711E}" destId="{290A0C6D-0DBD-455F-B2BC-DB40E091B003}" srcOrd="2" destOrd="0" parTransId="{6F940964-BC1E-449B-88CB-F50B3C2248BD}" sibTransId="{D2E360A1-84CB-44D0-B992-8C366F67A2B6}"/>
    <dgm:cxn modelId="{E00D1A9D-27DE-4465-B0D0-28916EE4C80C}" type="presParOf" srcId="{E889FAB4-8124-439A-AA2B-9FE82BE3B5F5}" destId="{B81E8AA1-123C-49B0-B39B-8E361DBAD552}" srcOrd="0" destOrd="0" presId="urn:microsoft.com/office/officeart/2005/8/layout/vList2"/>
    <dgm:cxn modelId="{FEA7D10A-776C-4311-A541-D755FC596F67}" type="presParOf" srcId="{E889FAB4-8124-439A-AA2B-9FE82BE3B5F5}" destId="{74C0F22A-4FCF-4027-A40D-A7A4E01384F7}" srcOrd="1" destOrd="0" presId="urn:microsoft.com/office/officeart/2005/8/layout/vList2"/>
    <dgm:cxn modelId="{96E88E84-DC90-469D-BB6E-C09D9CC8265B}" type="presParOf" srcId="{E889FAB4-8124-439A-AA2B-9FE82BE3B5F5}" destId="{9B6AF771-9D38-4E83-9200-E5A7512B3836}" srcOrd="2" destOrd="0" presId="urn:microsoft.com/office/officeart/2005/8/layout/vList2"/>
    <dgm:cxn modelId="{2E839F0B-03E7-41E4-B025-50BA1D1009FB}" type="presParOf" srcId="{E889FAB4-8124-439A-AA2B-9FE82BE3B5F5}" destId="{E0A303C8-4FFE-4724-B6AB-E2F5DE08C17D}" srcOrd="3" destOrd="0" presId="urn:microsoft.com/office/officeart/2005/8/layout/vList2"/>
    <dgm:cxn modelId="{8533DB5E-B6FA-46B4-BCF2-DD23CDA24DB3}" type="presParOf" srcId="{E889FAB4-8124-439A-AA2B-9FE82BE3B5F5}" destId="{E3DDAD43-8BD5-45C8-B784-0F34B27319F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396A8-8B57-483C-BCBC-98FF41F044E6}">
      <dsp:nvSpPr>
        <dsp:cNvPr id="0" name=""/>
        <dsp:cNvSpPr/>
      </dsp:nvSpPr>
      <dsp:spPr>
        <a:xfrm>
          <a:off x="0" y="645011"/>
          <a:ext cx="6261100" cy="193503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9942CE-5A14-405D-B9F0-F0339DF41EFA}">
      <dsp:nvSpPr>
        <dsp:cNvPr id="0" name=""/>
        <dsp:cNvSpPr/>
      </dsp:nvSpPr>
      <dsp:spPr>
        <a:xfrm>
          <a:off x="585347" y="1080393"/>
          <a:ext cx="1064268" cy="10642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4C7374-AF5A-4CB6-A443-9142BEEE97EF}">
      <dsp:nvSpPr>
        <dsp:cNvPr id="0" name=""/>
        <dsp:cNvSpPr/>
      </dsp:nvSpPr>
      <dsp:spPr>
        <a:xfrm>
          <a:off x="2234963" y="645011"/>
          <a:ext cx="4026136" cy="1935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791" tIns="204791" rIns="204791" bIns="204791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complaint –                        to make a complaint,         to file a complaint,              a letter of complaint </a:t>
          </a:r>
          <a:endParaRPr lang="en-US" sz="2800" kern="1200" dirty="0"/>
        </a:p>
      </dsp:txBody>
      <dsp:txXfrm>
        <a:off x="2234963" y="645011"/>
        <a:ext cx="4026136" cy="1935033"/>
      </dsp:txXfrm>
    </dsp:sp>
    <dsp:sp modelId="{8A8056C2-E23A-4722-BB79-BE6E6D601ECC}">
      <dsp:nvSpPr>
        <dsp:cNvPr id="0" name=""/>
        <dsp:cNvSpPr/>
      </dsp:nvSpPr>
      <dsp:spPr>
        <a:xfrm>
          <a:off x="0" y="2998430"/>
          <a:ext cx="6261100" cy="193503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303106-7500-4B58-84B4-75D470E171AC}">
      <dsp:nvSpPr>
        <dsp:cNvPr id="0" name=""/>
        <dsp:cNvSpPr/>
      </dsp:nvSpPr>
      <dsp:spPr>
        <a:xfrm>
          <a:off x="585347" y="3433812"/>
          <a:ext cx="1064268" cy="10642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D62372-B189-4358-91F8-305CB6F3C569}">
      <dsp:nvSpPr>
        <dsp:cNvPr id="0" name=""/>
        <dsp:cNvSpPr/>
      </dsp:nvSpPr>
      <dsp:spPr>
        <a:xfrm>
          <a:off x="2234963" y="2998430"/>
          <a:ext cx="4026136" cy="1935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791" tIns="204791" rIns="204791" bIns="204791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to deal with a complaint/  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to handle a complaint</a:t>
          </a:r>
          <a:endParaRPr lang="en-US" sz="2800" kern="1200" dirty="0"/>
        </a:p>
      </dsp:txBody>
      <dsp:txXfrm>
        <a:off x="2234963" y="2998430"/>
        <a:ext cx="4026136" cy="19350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916E0-9BDE-477E-A69C-0E7CD4E559FB}">
      <dsp:nvSpPr>
        <dsp:cNvPr id="0" name=""/>
        <dsp:cNvSpPr/>
      </dsp:nvSpPr>
      <dsp:spPr>
        <a:xfrm>
          <a:off x="526892" y="493665"/>
          <a:ext cx="1442293" cy="144229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531BC5-C1E3-4FFE-B929-8E0334387C2F}">
      <dsp:nvSpPr>
        <dsp:cNvPr id="0" name=""/>
        <dsp:cNvSpPr/>
      </dsp:nvSpPr>
      <dsp:spPr>
        <a:xfrm>
          <a:off x="834266" y="801039"/>
          <a:ext cx="827545" cy="8275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484F81-0BA5-44F1-ABB3-8273BB468A38}">
      <dsp:nvSpPr>
        <dsp:cNvPr id="0" name=""/>
        <dsp:cNvSpPr/>
      </dsp:nvSpPr>
      <dsp:spPr>
        <a:xfrm>
          <a:off x="65831" y="2385197"/>
          <a:ext cx="236441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200" kern="1200"/>
            <a:t>mechanical</a:t>
          </a:r>
          <a:endParaRPr lang="en-US" sz="2200" kern="1200"/>
        </a:p>
      </dsp:txBody>
      <dsp:txXfrm>
        <a:off x="65831" y="2385197"/>
        <a:ext cx="2364415" cy="720000"/>
      </dsp:txXfrm>
    </dsp:sp>
    <dsp:sp modelId="{96605733-1B03-428A-A10B-B770441385AE}">
      <dsp:nvSpPr>
        <dsp:cNvPr id="0" name=""/>
        <dsp:cNvSpPr/>
      </dsp:nvSpPr>
      <dsp:spPr>
        <a:xfrm>
          <a:off x="3305080" y="493665"/>
          <a:ext cx="1442293" cy="144229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EAF037-96A0-4DAF-BCD2-24C90032637F}">
      <dsp:nvSpPr>
        <dsp:cNvPr id="0" name=""/>
        <dsp:cNvSpPr/>
      </dsp:nvSpPr>
      <dsp:spPr>
        <a:xfrm>
          <a:off x="3612454" y="801039"/>
          <a:ext cx="827545" cy="8275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16EA5D-C4A4-4190-A2BD-F3EF37532FF7}">
      <dsp:nvSpPr>
        <dsp:cNvPr id="0" name=""/>
        <dsp:cNvSpPr/>
      </dsp:nvSpPr>
      <dsp:spPr>
        <a:xfrm>
          <a:off x="2844019" y="2385197"/>
          <a:ext cx="236441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200" kern="1200" dirty="0"/>
            <a:t>attitudinal/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200" kern="1200" dirty="0"/>
            <a:t>BEHAVIOURAL</a:t>
          </a:r>
          <a:endParaRPr lang="en-US" sz="2200" kern="1200" dirty="0"/>
        </a:p>
      </dsp:txBody>
      <dsp:txXfrm>
        <a:off x="2844019" y="2385197"/>
        <a:ext cx="2364415" cy="720000"/>
      </dsp:txXfrm>
    </dsp:sp>
    <dsp:sp modelId="{A449B4B3-EF24-4117-9A9F-4FA98F6D0AE1}">
      <dsp:nvSpPr>
        <dsp:cNvPr id="0" name=""/>
        <dsp:cNvSpPr/>
      </dsp:nvSpPr>
      <dsp:spPr>
        <a:xfrm>
          <a:off x="6083267" y="493665"/>
          <a:ext cx="1442293" cy="144229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C3FBCE-071A-4667-B7F9-42790E36E6EF}">
      <dsp:nvSpPr>
        <dsp:cNvPr id="0" name=""/>
        <dsp:cNvSpPr/>
      </dsp:nvSpPr>
      <dsp:spPr>
        <a:xfrm>
          <a:off x="6390641" y="801039"/>
          <a:ext cx="827545" cy="8275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7903B1-9121-4780-9369-7DE8B7A93171}">
      <dsp:nvSpPr>
        <dsp:cNvPr id="0" name=""/>
        <dsp:cNvSpPr/>
      </dsp:nvSpPr>
      <dsp:spPr>
        <a:xfrm>
          <a:off x="5622206" y="2385197"/>
          <a:ext cx="236441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200" kern="1200"/>
            <a:t>service-related</a:t>
          </a:r>
          <a:endParaRPr lang="en-US" sz="2200" kern="1200"/>
        </a:p>
      </dsp:txBody>
      <dsp:txXfrm>
        <a:off x="5622206" y="2385197"/>
        <a:ext cx="2364415" cy="720000"/>
      </dsp:txXfrm>
    </dsp:sp>
    <dsp:sp modelId="{72A3907F-8918-4B42-BF47-E19722F08D57}">
      <dsp:nvSpPr>
        <dsp:cNvPr id="0" name=""/>
        <dsp:cNvSpPr/>
      </dsp:nvSpPr>
      <dsp:spPr>
        <a:xfrm>
          <a:off x="8861455" y="493665"/>
          <a:ext cx="1442293" cy="144229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4A4F8D-2773-434F-B37D-40D2D72F58E2}">
      <dsp:nvSpPr>
        <dsp:cNvPr id="0" name=""/>
        <dsp:cNvSpPr/>
      </dsp:nvSpPr>
      <dsp:spPr>
        <a:xfrm>
          <a:off x="9168829" y="801039"/>
          <a:ext cx="827545" cy="82754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838C79-798D-49C9-8015-51710310E7E9}">
      <dsp:nvSpPr>
        <dsp:cNvPr id="0" name=""/>
        <dsp:cNvSpPr/>
      </dsp:nvSpPr>
      <dsp:spPr>
        <a:xfrm>
          <a:off x="8400394" y="2385197"/>
          <a:ext cx="236441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200" kern="1200"/>
            <a:t>unusual</a:t>
          </a:r>
          <a:endParaRPr lang="en-US" sz="2200" kern="1200"/>
        </a:p>
      </dsp:txBody>
      <dsp:txXfrm>
        <a:off x="8400394" y="2385197"/>
        <a:ext cx="2364415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F3E55-8E78-4250-B03E-041FB04C60DB}">
      <dsp:nvSpPr>
        <dsp:cNvPr id="0" name=""/>
        <dsp:cNvSpPr/>
      </dsp:nvSpPr>
      <dsp:spPr>
        <a:xfrm>
          <a:off x="1322" y="81131"/>
          <a:ext cx="4640570" cy="2946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BF7975-BDA0-41B5-8E1F-205454AD3988}">
      <dsp:nvSpPr>
        <dsp:cNvPr id="0" name=""/>
        <dsp:cNvSpPr/>
      </dsp:nvSpPr>
      <dsp:spPr>
        <a:xfrm>
          <a:off x="516940" y="570969"/>
          <a:ext cx="4640570" cy="2946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400" kern="1200" dirty="0"/>
            <a:t>apology</a:t>
          </a:r>
          <a:endParaRPr lang="en-US" sz="6500" kern="1200" dirty="0"/>
        </a:p>
      </dsp:txBody>
      <dsp:txXfrm>
        <a:off x="603248" y="657277"/>
        <a:ext cx="4467954" cy="2774145"/>
      </dsp:txXfrm>
    </dsp:sp>
    <dsp:sp modelId="{27DC3148-09CF-4B10-9E13-D78F50EDEC84}">
      <dsp:nvSpPr>
        <dsp:cNvPr id="0" name=""/>
        <dsp:cNvSpPr/>
      </dsp:nvSpPr>
      <dsp:spPr>
        <a:xfrm>
          <a:off x="5673129" y="81131"/>
          <a:ext cx="4640570" cy="2946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D8D529-2E79-4399-990B-16530CC16D84}">
      <dsp:nvSpPr>
        <dsp:cNvPr id="0" name=""/>
        <dsp:cNvSpPr/>
      </dsp:nvSpPr>
      <dsp:spPr>
        <a:xfrm>
          <a:off x="6188748" y="570969"/>
          <a:ext cx="4640570" cy="2946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400" kern="1200" dirty="0"/>
            <a:t>action</a:t>
          </a:r>
          <a:endParaRPr lang="en-US" sz="6500" kern="1200" dirty="0"/>
        </a:p>
      </dsp:txBody>
      <dsp:txXfrm>
        <a:off x="6275056" y="657277"/>
        <a:ext cx="4467954" cy="27741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1E8AA1-123C-49B0-B39B-8E361DBAD552}">
      <dsp:nvSpPr>
        <dsp:cNvPr id="0" name=""/>
        <dsp:cNvSpPr/>
      </dsp:nvSpPr>
      <dsp:spPr>
        <a:xfrm>
          <a:off x="0" y="53462"/>
          <a:ext cx="6261100" cy="173745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500" kern="1200" dirty="0"/>
            <a:t>I’m really sorry for your inconvenience. </a:t>
          </a:r>
          <a:endParaRPr lang="en-US" sz="4500" kern="1200" dirty="0"/>
        </a:p>
      </dsp:txBody>
      <dsp:txXfrm>
        <a:off x="84815" y="138277"/>
        <a:ext cx="6091470" cy="1567820"/>
      </dsp:txXfrm>
    </dsp:sp>
    <dsp:sp modelId="{9B6AF771-9D38-4E83-9200-E5A7512B3836}">
      <dsp:nvSpPr>
        <dsp:cNvPr id="0" name=""/>
        <dsp:cNvSpPr/>
      </dsp:nvSpPr>
      <dsp:spPr>
        <a:xfrm>
          <a:off x="0" y="1920512"/>
          <a:ext cx="6261100" cy="173745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500" kern="1200" dirty="0"/>
            <a:t>I apologize for the mistake. </a:t>
          </a:r>
          <a:endParaRPr lang="en-US" sz="4500" kern="1200" dirty="0"/>
        </a:p>
      </dsp:txBody>
      <dsp:txXfrm>
        <a:off x="84815" y="2005327"/>
        <a:ext cx="6091470" cy="1567820"/>
      </dsp:txXfrm>
    </dsp:sp>
    <dsp:sp modelId="{E3DDAD43-8BD5-45C8-B784-0F34B27319FE}">
      <dsp:nvSpPr>
        <dsp:cNvPr id="0" name=""/>
        <dsp:cNvSpPr/>
      </dsp:nvSpPr>
      <dsp:spPr>
        <a:xfrm>
          <a:off x="0" y="3787562"/>
          <a:ext cx="6261100" cy="173745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500" kern="1200" dirty="0"/>
            <a:t>I’m very sorry to hear that…</a:t>
          </a:r>
          <a:endParaRPr lang="en-US" sz="4500" kern="1200" dirty="0"/>
        </a:p>
      </dsp:txBody>
      <dsp:txXfrm>
        <a:off x="84815" y="3872377"/>
        <a:ext cx="6091470" cy="15678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1E8AA1-123C-49B0-B39B-8E361DBAD552}">
      <dsp:nvSpPr>
        <dsp:cNvPr id="0" name=""/>
        <dsp:cNvSpPr/>
      </dsp:nvSpPr>
      <dsp:spPr>
        <a:xfrm>
          <a:off x="0" y="53462"/>
          <a:ext cx="6261100" cy="173745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500" kern="1200" dirty="0"/>
            <a:t>I’ll have the heating turned up.</a:t>
          </a:r>
          <a:endParaRPr lang="en-US" sz="4500" kern="1200" dirty="0"/>
        </a:p>
      </dsp:txBody>
      <dsp:txXfrm>
        <a:off x="84815" y="138277"/>
        <a:ext cx="6091470" cy="1567820"/>
      </dsp:txXfrm>
    </dsp:sp>
    <dsp:sp modelId="{9B6AF771-9D38-4E83-9200-E5A7512B3836}">
      <dsp:nvSpPr>
        <dsp:cNvPr id="0" name=""/>
        <dsp:cNvSpPr/>
      </dsp:nvSpPr>
      <dsp:spPr>
        <a:xfrm>
          <a:off x="0" y="1920512"/>
          <a:ext cx="6261100" cy="173745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500" kern="1200" dirty="0"/>
            <a:t>I’ll get the maid to clean the room.</a:t>
          </a:r>
          <a:endParaRPr lang="en-US" sz="4500" kern="1200" dirty="0"/>
        </a:p>
      </dsp:txBody>
      <dsp:txXfrm>
        <a:off x="84815" y="2005327"/>
        <a:ext cx="6091470" cy="1567820"/>
      </dsp:txXfrm>
    </dsp:sp>
    <dsp:sp modelId="{E3DDAD43-8BD5-45C8-B784-0F34B27319FE}">
      <dsp:nvSpPr>
        <dsp:cNvPr id="0" name=""/>
        <dsp:cNvSpPr/>
      </dsp:nvSpPr>
      <dsp:spPr>
        <a:xfrm>
          <a:off x="0" y="3787562"/>
          <a:ext cx="6261100" cy="173745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500" kern="1200" dirty="0"/>
            <a:t>I’ll see to it right away.</a:t>
          </a:r>
          <a:endParaRPr lang="en-US" sz="4500" kern="1200" dirty="0"/>
        </a:p>
      </dsp:txBody>
      <dsp:txXfrm>
        <a:off x="84815" y="3872377"/>
        <a:ext cx="6091470" cy="1567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5D76F-A444-4ABF-8263-8ADE7E276A43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892AC-AF1D-4C97-8964-886B741C7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77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CBC20-CC24-43D6-8237-A2F0CC121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733709"/>
            <a:ext cx="8970579" cy="1373070"/>
          </a:xfrm>
        </p:spPr>
        <p:txBody>
          <a:bodyPr/>
          <a:lstStyle/>
          <a:p>
            <a:r>
              <a:rPr lang="en-GB" dirty="0"/>
              <a:t>COMPLAINTS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9EF79E-5209-4642-98A3-DC7FF64333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UNIT 12</a:t>
            </a:r>
          </a:p>
        </p:txBody>
      </p:sp>
    </p:spTree>
    <p:extLst>
      <p:ext uri="{BB962C8B-B14F-4D97-AF65-F5344CB8AC3E}">
        <p14:creationId xmlns:p14="http://schemas.microsoft.com/office/powerpoint/2010/main" val="1250297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10D2AE-07EF-436A-9755-AA8DF4B93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CACDD17-9043-46DF-882D-420365B79C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F2D8AD5-434A-4C0E-9F5B-C1AFD645F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375AEA-702F-4B8D-B948-4BD6465C3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>
            <a:normAutofit/>
          </a:bodyPr>
          <a:lstStyle/>
          <a:p>
            <a:r>
              <a:rPr lang="en-GB" dirty="0"/>
              <a:t>mini bar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92B246D-47CC-40F8-8DE7-B65D409E9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294DE-9D3B-4A6C-985E-F74E32BE8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4136123" cy="3599316"/>
          </a:xfrm>
        </p:spPr>
        <p:txBody>
          <a:bodyPr>
            <a:normAutofit/>
          </a:bodyPr>
          <a:lstStyle/>
          <a:p>
            <a:r>
              <a:rPr lang="en-GB" sz="3200" dirty="0"/>
              <a:t>empty</a:t>
            </a:r>
          </a:p>
          <a:p>
            <a:r>
              <a:rPr lang="en-GB" sz="3200" dirty="0"/>
              <a:t>no selection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A63B8F-4058-4B7F-AC7D-56E954EC3A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6090" y="1325847"/>
            <a:ext cx="6303134" cy="4175826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2545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8348-DF4F-47F1-B34C-2E955959E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GB" dirty="0"/>
              <a:t>bathroom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2B305-EB06-4B64-A2F4-20CFAC948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012" y="2151530"/>
            <a:ext cx="4403283" cy="4303058"/>
          </a:xfrm>
        </p:spPr>
        <p:txBody>
          <a:bodyPr>
            <a:normAutofit/>
          </a:bodyPr>
          <a:lstStyle/>
          <a:p>
            <a:r>
              <a:rPr lang="en-GB" sz="3200" dirty="0"/>
              <a:t>no (hot) water</a:t>
            </a:r>
          </a:p>
          <a:p>
            <a:r>
              <a:rPr lang="en-GB" sz="3200" dirty="0"/>
              <a:t>no water pressure</a:t>
            </a:r>
          </a:p>
          <a:p>
            <a:r>
              <a:rPr lang="en-GB" sz="3200" dirty="0"/>
              <a:t>no hairdryer</a:t>
            </a:r>
          </a:p>
          <a:p>
            <a:r>
              <a:rPr lang="en-GB" sz="3200" dirty="0"/>
              <a:t>no shower curtain</a:t>
            </a:r>
          </a:p>
          <a:p>
            <a:r>
              <a:rPr lang="en-GB" sz="3200" dirty="0"/>
              <a:t>tap is leaking</a:t>
            </a:r>
          </a:p>
          <a:p>
            <a:r>
              <a:rPr lang="en-GB" sz="3200" dirty="0"/>
              <a:t>toilet doesn’t flush</a:t>
            </a:r>
          </a:p>
          <a:p>
            <a:r>
              <a:rPr lang="en-GB" sz="3200" dirty="0"/>
              <a:t>bath is clogged </a:t>
            </a:r>
          </a:p>
          <a:p>
            <a:pPr marL="0" indent="0">
              <a:buNone/>
            </a:pPr>
            <a:endParaRPr lang="en-GB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31D609-5586-44A8-9319-0310A8A01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5" y="2493615"/>
            <a:ext cx="5639886" cy="328523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6956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10D2AE-07EF-436A-9755-AA8DF4B93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CACDD17-9043-46DF-882D-420365B79C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F2D8AD5-434A-4C0E-9F5B-C1AFD645F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BB773B-659E-49C4-BCA3-26E775C41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>
            <a:normAutofit/>
          </a:bodyPr>
          <a:lstStyle/>
          <a:p>
            <a:r>
              <a:rPr lang="en-GB" dirty="0"/>
              <a:t>service/staff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92B246D-47CC-40F8-8DE7-B65D409E9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EE2B6-F284-44BD-A870-1C3F3CFC9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4136123" cy="3599316"/>
          </a:xfrm>
        </p:spPr>
        <p:txBody>
          <a:bodyPr>
            <a:normAutofit/>
          </a:bodyPr>
          <a:lstStyle/>
          <a:p>
            <a:r>
              <a:rPr lang="en-GB" sz="3200" dirty="0"/>
              <a:t>rude/impolite</a:t>
            </a:r>
          </a:p>
          <a:p>
            <a:r>
              <a:rPr lang="en-GB" sz="3200" dirty="0"/>
              <a:t>slow/inefficient</a:t>
            </a:r>
          </a:p>
          <a:p>
            <a:endParaRPr lang="en-GB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E82EA4-82F4-4B7E-BA7E-7A332EED8B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6090" y="1317968"/>
            <a:ext cx="6303134" cy="4191584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7697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86EED-4E8D-453C-9EF1-F68EE8307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GB" dirty="0"/>
              <a:t>handling a complaint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56168D9-9322-4140-AC94-56E301A301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940013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3623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A5E706-B6B6-4A8B-A860-DAA170EBC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GB" sz="4400" dirty="0"/>
              <a:t>apology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2200656-DCD4-4CFD-A6D1-F0C7637FE4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553969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14689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A5E706-B6B6-4A8B-A860-DAA170EBC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GB" sz="4400" dirty="0"/>
              <a:t>action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2200656-DCD4-4CFD-A6D1-F0C7637FE4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630215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42273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6E3C0-3F49-4CC8-A094-ED4FB05D0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ONE/ONES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BA707-C97E-4B43-99F4-6AC64DD46F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0658" y="2336873"/>
            <a:ext cx="5755341" cy="3599316"/>
          </a:xfrm>
        </p:spPr>
        <p:txBody>
          <a:bodyPr>
            <a:normAutofit/>
          </a:bodyPr>
          <a:lstStyle/>
          <a:p>
            <a:r>
              <a:rPr lang="en-GB" sz="3200" dirty="0"/>
              <a:t>I need another towel. This </a:t>
            </a:r>
            <a:r>
              <a:rPr lang="en-GB" sz="3200" dirty="0">
                <a:solidFill>
                  <a:schemeClr val="bg1"/>
                </a:solidFill>
              </a:rPr>
              <a:t>one</a:t>
            </a:r>
            <a:r>
              <a:rPr lang="en-GB" sz="3200" dirty="0"/>
              <a:t> is dirty.</a:t>
            </a:r>
          </a:p>
          <a:p>
            <a:r>
              <a:rPr lang="en-GB" sz="3200" dirty="0"/>
              <a:t>I’m sorry, I’ll bring you a new </a:t>
            </a:r>
            <a:r>
              <a:rPr lang="en-GB" sz="3200" dirty="0">
                <a:solidFill>
                  <a:schemeClr val="bg1"/>
                </a:solidFill>
              </a:rPr>
              <a:t>one</a:t>
            </a:r>
            <a:r>
              <a:rPr lang="en-GB" sz="3200" dirty="0"/>
              <a:t>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A25049-9DEA-4697-AA27-55597D0AD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52420" y="2336873"/>
            <a:ext cx="5755341" cy="3599316"/>
          </a:xfrm>
        </p:spPr>
        <p:txBody>
          <a:bodyPr>
            <a:normAutofit/>
          </a:bodyPr>
          <a:lstStyle/>
          <a:p>
            <a:r>
              <a:rPr lang="en-GB" sz="3200" dirty="0"/>
              <a:t>I’d like to buy some flowers.</a:t>
            </a:r>
          </a:p>
          <a:p>
            <a:r>
              <a:rPr lang="en-GB" sz="3200" dirty="0"/>
              <a:t>Which </a:t>
            </a:r>
            <a:r>
              <a:rPr lang="en-GB" sz="3200" dirty="0">
                <a:solidFill>
                  <a:schemeClr val="bg1"/>
                </a:solidFill>
              </a:rPr>
              <a:t>ones</a:t>
            </a:r>
            <a:r>
              <a:rPr lang="en-GB" sz="3200" dirty="0"/>
              <a:t> do you like, the red or yellow </a:t>
            </a:r>
            <a:r>
              <a:rPr lang="en-GB" sz="3200" dirty="0">
                <a:solidFill>
                  <a:schemeClr val="bg1"/>
                </a:solidFill>
              </a:rPr>
              <a:t>ones</a:t>
            </a:r>
            <a:r>
              <a:rPr lang="en-GB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7751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5E20C-A9DD-424C-9056-44CC196EC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753228"/>
            <a:ext cx="10294181" cy="1080938"/>
          </a:xfrm>
        </p:spPr>
        <p:txBody>
          <a:bodyPr/>
          <a:lstStyle/>
          <a:p>
            <a:r>
              <a:rPr lang="en-GB" dirty="0"/>
              <a:t>better/clean/different/new/old/dry/larger </a:t>
            </a:r>
            <a:br>
              <a:rPr lang="en-GB" dirty="0"/>
            </a:br>
            <a:r>
              <a:rPr lang="en-GB" dirty="0"/>
              <a:t>+ one(s)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C86DF-BF71-4191-A4D0-193E54FBE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This cup is dirty. Can I have ….?</a:t>
            </a:r>
          </a:p>
          <a:p>
            <a:r>
              <a:rPr lang="en-GB" sz="2800" dirty="0"/>
              <a:t>This towel is wet. Bring me … .</a:t>
            </a:r>
          </a:p>
          <a:p>
            <a:r>
              <a:rPr lang="en-GB" sz="2800" dirty="0"/>
              <a:t>I’m going to sell my car and buy … .</a:t>
            </a:r>
          </a:p>
          <a:p>
            <a:r>
              <a:rPr lang="en-GB" sz="2800" dirty="0"/>
              <a:t>That’s not a good photo, this is … .</a:t>
            </a:r>
          </a:p>
          <a:p>
            <a:r>
              <a:rPr lang="en-GB" sz="2800" dirty="0"/>
              <a:t>I want today’s newspaper. This is …</a:t>
            </a:r>
          </a:p>
          <a:p>
            <a:r>
              <a:rPr lang="en-GB" sz="2800" dirty="0"/>
              <a:t>This room is too small. I need … .</a:t>
            </a:r>
          </a:p>
          <a:p>
            <a:r>
              <a:rPr lang="en-GB" sz="2800" dirty="0"/>
              <a:t>Why do we go to the same restaurant? Let’s go to ….</a:t>
            </a:r>
          </a:p>
        </p:txBody>
      </p:sp>
    </p:spTree>
    <p:extLst>
      <p:ext uri="{BB962C8B-B14F-4D97-AF65-F5344CB8AC3E}">
        <p14:creationId xmlns:p14="http://schemas.microsoft.com/office/powerpoint/2010/main" val="2361745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9081-BAA0-41AF-8B94-B7BBB022F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GET/HAVE ST DONE (-ED/3. irregular)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D1EEC-F488-404E-9757-C8359D5EF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308245" cy="3599316"/>
          </a:xfrm>
        </p:spPr>
        <p:txBody>
          <a:bodyPr>
            <a:normAutofit/>
          </a:bodyPr>
          <a:lstStyle/>
          <a:p>
            <a:r>
              <a:rPr lang="en-GB" sz="2700" dirty="0">
                <a:solidFill>
                  <a:schemeClr val="bg1"/>
                </a:solidFill>
              </a:rPr>
              <a:t>asking/paying someone to do something for us</a:t>
            </a:r>
          </a:p>
          <a:p>
            <a:endParaRPr lang="en-GB" sz="2700" dirty="0"/>
          </a:p>
          <a:p>
            <a:r>
              <a:rPr lang="en-GB" sz="2700" dirty="0"/>
              <a:t>I’ll have the tap repaired (call the plumber)</a:t>
            </a:r>
          </a:p>
          <a:p>
            <a:r>
              <a:rPr lang="en-GB" sz="2700" dirty="0"/>
              <a:t>I’ll repair the tap (do it myself)</a:t>
            </a:r>
          </a:p>
          <a:p>
            <a:endParaRPr lang="en-GB" sz="2700" dirty="0"/>
          </a:p>
          <a:p>
            <a:r>
              <a:rPr lang="en-GB" sz="2700" dirty="0"/>
              <a:t>She had the cake made (ordered from the pastry shop)</a:t>
            </a:r>
          </a:p>
          <a:p>
            <a:r>
              <a:rPr lang="en-GB" sz="2700" dirty="0"/>
              <a:t>She made the cake (did it herself)</a:t>
            </a:r>
          </a:p>
        </p:txBody>
      </p:sp>
    </p:spTree>
    <p:extLst>
      <p:ext uri="{BB962C8B-B14F-4D97-AF65-F5344CB8AC3E}">
        <p14:creationId xmlns:p14="http://schemas.microsoft.com/office/powerpoint/2010/main" val="274906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A21D4-94BA-41DE-8DD6-69479B377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25" y="753228"/>
            <a:ext cx="10421006" cy="1080938"/>
          </a:xfrm>
        </p:spPr>
        <p:txBody>
          <a:bodyPr/>
          <a:lstStyle/>
          <a:p>
            <a:r>
              <a:rPr lang="en-GB" dirty="0"/>
              <a:t>reply to complaints using get/have </a:t>
            </a:r>
            <a:r>
              <a:rPr lang="en-GB" dirty="0" err="1"/>
              <a:t>st</a:t>
            </a:r>
            <a:r>
              <a:rPr lang="en-GB" dirty="0"/>
              <a:t> done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5FB08-E557-47B1-95CB-3D549F5D0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75642"/>
            <a:ext cx="9613861" cy="4414344"/>
          </a:xfrm>
        </p:spPr>
        <p:txBody>
          <a:bodyPr>
            <a:noAutofit/>
          </a:bodyPr>
          <a:lstStyle/>
          <a:p>
            <a:r>
              <a:rPr lang="en-GB" sz="2800" dirty="0"/>
              <a:t>The mirror is dusty. (clean)</a:t>
            </a:r>
          </a:p>
          <a:p>
            <a:r>
              <a:rPr lang="en-GB" sz="2800" dirty="0"/>
              <a:t>The minibar is frosted and the door is stuck. (fix)</a:t>
            </a:r>
          </a:p>
          <a:p>
            <a:r>
              <a:rPr lang="en-GB" sz="2800" dirty="0"/>
              <a:t>The bath is dirty. (clean)</a:t>
            </a:r>
          </a:p>
          <a:p>
            <a:r>
              <a:rPr lang="en-GB" sz="2800" dirty="0"/>
              <a:t>The AC isn’t working. (repair)</a:t>
            </a:r>
          </a:p>
          <a:p>
            <a:r>
              <a:rPr lang="en-GB" sz="2800" dirty="0"/>
              <a:t>The tap won’t turn. (mend)</a:t>
            </a:r>
          </a:p>
          <a:p>
            <a:r>
              <a:rPr lang="en-GB" sz="2800" dirty="0"/>
              <a:t>The shower curtain is torn. (replace)</a:t>
            </a:r>
          </a:p>
          <a:p>
            <a:r>
              <a:rPr lang="en-GB" sz="2800" dirty="0"/>
              <a:t>The toilet won’t flush. (fix)</a:t>
            </a:r>
          </a:p>
          <a:p>
            <a:r>
              <a:rPr lang="en-GB" sz="2800" dirty="0"/>
              <a:t>There are no towels. (send up)</a:t>
            </a:r>
          </a:p>
          <a:p>
            <a:r>
              <a:rPr lang="en-GB" sz="2800" dirty="0"/>
              <a:t>There are no toiletries. (deliver)</a:t>
            </a:r>
          </a:p>
          <a:p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93804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3F9E774-F054-4892-8E69-C76B2C854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78925"/>
              </a:gs>
              <a:gs pos="50000">
                <a:srgbClr val="D54209"/>
              </a:gs>
              <a:gs pos="100000">
                <a:srgbClr val="8D0000"/>
              </a:gs>
            </a:gsLst>
            <a:lin ang="2520000" scaled="0"/>
          </a:gradFill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EF6A099-2A38-4C66-88FF-FDBCB564E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0D98427-7B26-46E2-93FE-CB8CD3854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15A4233-F980-4EF6-B2C0-D7C63E752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077B0E-24FC-4FD7-984B-BA2BE7A0A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9599"/>
            <a:ext cx="4956048" cy="1368199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customer satisfaction/</a:t>
            </a:r>
            <a:br>
              <a:rPr lang="en-GB" dirty="0">
                <a:solidFill>
                  <a:srgbClr val="FFFFFF"/>
                </a:solidFill>
              </a:rPr>
            </a:br>
            <a:r>
              <a:rPr lang="en-GB" dirty="0">
                <a:solidFill>
                  <a:srgbClr val="FFFFFF"/>
                </a:solidFill>
              </a:rPr>
              <a:t>dissatisfaction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B7E3E62-AACE-4D18-93B3-B4C452E28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7D93E88-AEBC-4B44-83D3-96149BED7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3656289" cy="435079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satisfied</a:t>
            </a:r>
          </a:p>
          <a:p>
            <a:r>
              <a:rPr lang="en-US" sz="2800" dirty="0">
                <a:solidFill>
                  <a:srgbClr val="FFFFFF"/>
                </a:solidFill>
              </a:rPr>
              <a:t>happy</a:t>
            </a:r>
          </a:p>
          <a:p>
            <a:r>
              <a:rPr lang="en-US" sz="2800" dirty="0">
                <a:solidFill>
                  <a:srgbClr val="FFFFFF"/>
                </a:solidFill>
              </a:rPr>
              <a:t>pleased</a:t>
            </a:r>
          </a:p>
          <a:p>
            <a:pPr marL="0" indent="0">
              <a:buNone/>
            </a:pPr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>
                <a:solidFill>
                  <a:srgbClr val="FFFFFF"/>
                </a:solidFill>
              </a:rPr>
              <a:t>dissatisfied</a:t>
            </a:r>
          </a:p>
          <a:p>
            <a:r>
              <a:rPr lang="en-US" sz="2800" dirty="0">
                <a:solidFill>
                  <a:srgbClr val="FFFFFF"/>
                </a:solidFill>
              </a:rPr>
              <a:t>unhappy</a:t>
            </a:r>
          </a:p>
          <a:p>
            <a:r>
              <a:rPr lang="en-US" sz="2800" dirty="0">
                <a:solidFill>
                  <a:srgbClr val="FFFFFF"/>
                </a:solidFill>
              </a:rPr>
              <a:t>angry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FFFFFF"/>
              </a:solidFill>
            </a:endParaRPr>
          </a:p>
          <a:p>
            <a:endParaRPr lang="en-US" sz="2800" dirty="0">
              <a:solidFill>
                <a:srgbClr val="FFFFFF"/>
              </a:solidFill>
            </a:endParaRPr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21B5709-714B-4EA8-8C75-C105D9B4D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6090" y="642795"/>
            <a:ext cx="6272654" cy="5575126"/>
          </a:xfrm>
          <a:prstGeom prst="rect">
            <a:avLst/>
          </a:prstGeom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9DA2F24-F6A2-46D7-B881-1A3C69F3A1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3085" y="1552592"/>
            <a:ext cx="5629268" cy="3746021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8443961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4979F40-3A44-4CCB-9EB7-F8318BCE5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5291D39-6B03-4BB5-BFC6-CBF11E90B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FD071FA-0514-4371-9568-86216A1F4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211DDA4-E7B5-4325-A844-B7F59B084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3D9578-50C3-4256-9729-082065E47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>
            <a:normAutofit/>
          </a:bodyPr>
          <a:lstStyle/>
          <a:p>
            <a:r>
              <a:rPr lang="en-GB" dirty="0"/>
              <a:t>complaints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D58E222-6309-4F79-AC20-9D3C69CD9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C3F92EB-8E8C-456E-AB6F-40BB7D0E0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3656289" cy="3599316"/>
          </a:xfrm>
        </p:spPr>
        <p:txBody>
          <a:bodyPr>
            <a:normAutofit/>
          </a:bodyPr>
          <a:lstStyle/>
          <a:p>
            <a:endParaRPr lang="en-US" sz="140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50C8715-E00D-41A3-A47C-E996CAB231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6090" y="1344398"/>
            <a:ext cx="6269479" cy="416920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09091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CBA484-0792-4A4D-B9BB-A438B1898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GB" sz="4400"/>
              <a:t>to complain – say something is wrong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EB58CC3-A273-41E0-80BC-8A71DDB442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899873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81085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0E85E-BF29-42DD-B598-7D30BAE6F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GB" dirty="0"/>
              <a:t>types of complaints in hotels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9115B4E-4BBD-4A23-8888-EA1B62E1B4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89622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9401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5D7E96-1E36-42F0-BF19-8606936B2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753228"/>
            <a:ext cx="10401300" cy="1080938"/>
          </a:xfrm>
        </p:spPr>
        <p:txBody>
          <a:bodyPr>
            <a:normAutofit/>
          </a:bodyPr>
          <a:lstStyle/>
          <a:p>
            <a:r>
              <a:rPr lang="en-GB" dirty="0"/>
              <a:t>adjectives</a:t>
            </a:r>
            <a:br>
              <a:rPr lang="en-GB" dirty="0"/>
            </a:br>
            <a:r>
              <a:rPr lang="en-GB" dirty="0"/>
              <a:t>something/somebody	-ING	           somebody -ED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BB5DB4-9990-4144-9BE8-00DDFC2DF8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" y="2336873"/>
            <a:ext cx="5378678" cy="3599316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frustrating</a:t>
            </a:r>
          </a:p>
          <a:p>
            <a:r>
              <a:rPr lang="en-GB" sz="3200" dirty="0"/>
              <a:t>annoying</a:t>
            </a:r>
          </a:p>
          <a:p>
            <a:r>
              <a:rPr lang="en-GB" sz="3200" dirty="0"/>
              <a:t>upsetting</a:t>
            </a:r>
          </a:p>
          <a:p>
            <a:endParaRPr lang="en-GB" sz="3200" dirty="0"/>
          </a:p>
          <a:p>
            <a:r>
              <a:rPr lang="en-GB" sz="3200" dirty="0"/>
              <a:t>boring</a:t>
            </a:r>
          </a:p>
          <a:p>
            <a:r>
              <a:rPr lang="en-GB" sz="3200" dirty="0"/>
              <a:t>amusing</a:t>
            </a:r>
          </a:p>
          <a:p>
            <a:r>
              <a:rPr lang="en-GB" sz="3200" dirty="0"/>
              <a:t>interesting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559CDC-6F87-4E4D-99BA-CEBAD8AE3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53250" y="2336873"/>
            <a:ext cx="4889289" cy="4174286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frustrated</a:t>
            </a:r>
          </a:p>
          <a:p>
            <a:r>
              <a:rPr lang="en-GB" sz="3200" dirty="0"/>
              <a:t>annoyed</a:t>
            </a:r>
          </a:p>
          <a:p>
            <a:r>
              <a:rPr lang="en-GB" sz="3200" dirty="0"/>
              <a:t>upset</a:t>
            </a:r>
          </a:p>
          <a:p>
            <a:endParaRPr lang="en-GB" sz="3200" dirty="0"/>
          </a:p>
          <a:p>
            <a:r>
              <a:rPr lang="en-GB" sz="3200" dirty="0"/>
              <a:t>bored</a:t>
            </a:r>
          </a:p>
          <a:p>
            <a:r>
              <a:rPr lang="en-GB" sz="3200" dirty="0"/>
              <a:t>amused</a:t>
            </a:r>
          </a:p>
          <a:p>
            <a:r>
              <a:rPr lang="en-GB" sz="3200" dirty="0"/>
              <a:t>interested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305F97-4EB7-409A-A88D-0D3E97DD49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8966" y="2336872"/>
            <a:ext cx="3941379" cy="346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613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A865E47-4365-4F21-B8EA-13B2C12BC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10" name="Rectangle 9">
              <a:extLst>
                <a:ext uri="{FF2B5EF4-FFF2-40B4-BE49-F238E27FC236}">
                  <a16:creationId xmlns:a16="http://schemas.microsoft.com/office/drawing/2014/main" id="{0CE24988-BB27-40E5-A961-9FA7ED0DB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0BDE80E-ADE0-4E16-8F80-306A15F4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A1413-22A9-4A26-AEB3-BE6B71C11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5041628" cy="3599316"/>
          </a:xfrm>
        </p:spPr>
        <p:txBody>
          <a:bodyPr>
            <a:normAutofit/>
          </a:bodyPr>
          <a:lstStyle/>
          <a:p>
            <a:r>
              <a:rPr lang="en-GB" sz="3200" dirty="0"/>
              <a:t>dirty/stained</a:t>
            </a:r>
          </a:p>
          <a:p>
            <a:r>
              <a:rPr lang="en-GB" sz="3200" dirty="0"/>
              <a:t>wet/damp</a:t>
            </a:r>
          </a:p>
          <a:p>
            <a:r>
              <a:rPr lang="en-GB" sz="3200" dirty="0"/>
              <a:t>torn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31C29A-1782-425C-89FA-711D1FC9A5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1137" b="1"/>
          <a:stretch/>
        </p:blipFill>
        <p:spPr>
          <a:xfrm>
            <a:off x="6096000" y="10"/>
            <a:ext cx="6092823" cy="685631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3BC1C09-8FD1-4619-B317-E9EED5E55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F5174F-ACF6-42D8-B100-544520A6E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>
            <a:normAutofit/>
          </a:bodyPr>
          <a:lstStyle/>
          <a:p>
            <a:r>
              <a:rPr lang="en-GB" dirty="0"/>
              <a:t>bed linen/towels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3143E80-C928-46DB-9299-0BD06348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989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10D2AE-07EF-436A-9755-AA8DF4B93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CACDD17-9043-46DF-882D-420365B79C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F2D8AD5-434A-4C0E-9F5B-C1AFD645F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618192-B9E8-436F-BB69-540FF4968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>
            <a:normAutofit/>
          </a:bodyPr>
          <a:lstStyle/>
          <a:p>
            <a:r>
              <a:rPr lang="en-GB" dirty="0"/>
              <a:t>furniture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92B246D-47CC-40F8-8DE7-B65D409E9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33372-5A50-4B8A-A456-A426894CF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4136123" cy="3599316"/>
          </a:xfrm>
        </p:spPr>
        <p:txBody>
          <a:bodyPr>
            <a:normAutofit/>
          </a:bodyPr>
          <a:lstStyle/>
          <a:p>
            <a:r>
              <a:rPr lang="en-GB" sz="3200" dirty="0"/>
              <a:t>uncomfortable</a:t>
            </a:r>
          </a:p>
          <a:p>
            <a:r>
              <a:rPr lang="en-GB" sz="3200" dirty="0"/>
              <a:t>broken</a:t>
            </a:r>
          </a:p>
          <a:p>
            <a:r>
              <a:rPr lang="en-GB" sz="3200" dirty="0"/>
              <a:t>dusty</a:t>
            </a:r>
          </a:p>
          <a:p>
            <a:r>
              <a:rPr lang="en-GB" sz="3200" dirty="0"/>
              <a:t>stuck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6EEF65-004A-475D-A52C-B5264DC9F6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6090" y="1050085"/>
            <a:ext cx="6303134" cy="4727350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64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10D2AE-07EF-436A-9755-AA8DF4B93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CACDD17-9043-46DF-882D-420365B79C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F2D8AD5-434A-4C0E-9F5B-C1AFD645F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134307-432B-405B-A7BC-E44D60817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>
            <a:normAutofit/>
          </a:bodyPr>
          <a:lstStyle/>
          <a:p>
            <a:r>
              <a:rPr lang="en-GB" dirty="0"/>
              <a:t>equipment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92B246D-47CC-40F8-8DE7-B65D409E9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802CD-2943-4830-8E13-9686F4E84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659" y="2336872"/>
            <a:ext cx="4475785" cy="3911527"/>
          </a:xfrm>
        </p:spPr>
        <p:txBody>
          <a:bodyPr>
            <a:normAutofit lnSpcReduction="10000"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broken down/</a:t>
            </a:r>
          </a:p>
          <a:p>
            <a:r>
              <a:rPr lang="en-GB" sz="3200" dirty="0">
                <a:solidFill>
                  <a:schemeClr val="bg1"/>
                </a:solidFill>
              </a:rPr>
              <a:t>not working/</a:t>
            </a:r>
          </a:p>
          <a:p>
            <a:r>
              <a:rPr lang="en-GB" sz="3200" dirty="0">
                <a:solidFill>
                  <a:schemeClr val="bg1"/>
                </a:solidFill>
              </a:rPr>
              <a:t>out of order</a:t>
            </a:r>
          </a:p>
          <a:p>
            <a:r>
              <a:rPr lang="en-GB" sz="3200" dirty="0"/>
              <a:t>noisy/too loud</a:t>
            </a:r>
          </a:p>
          <a:p>
            <a:r>
              <a:rPr lang="en-GB" sz="3200" dirty="0"/>
              <a:t>no heating</a:t>
            </a:r>
          </a:p>
          <a:p>
            <a:r>
              <a:rPr lang="en-GB" sz="3200" dirty="0"/>
              <a:t>no AC</a:t>
            </a:r>
          </a:p>
          <a:p>
            <a:r>
              <a:rPr lang="en-GB" sz="3200" dirty="0"/>
              <a:t>no light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05CFA-2235-4109-916D-A6701F5A66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6090" y="1317968"/>
            <a:ext cx="6303134" cy="4191584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552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486</Words>
  <Application>Microsoft Office PowerPoint</Application>
  <PresentationFormat>Widescreen</PresentationFormat>
  <Paragraphs>110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Trebuchet MS</vt:lpstr>
      <vt:lpstr>Berlin</vt:lpstr>
      <vt:lpstr>COMPLAINTS</vt:lpstr>
      <vt:lpstr>customer satisfaction/ dissatisfaction</vt:lpstr>
      <vt:lpstr>complaints</vt:lpstr>
      <vt:lpstr>to complain – say something is wrong</vt:lpstr>
      <vt:lpstr>types of complaints in hotels</vt:lpstr>
      <vt:lpstr>adjectives something/somebody -ING            somebody -ED</vt:lpstr>
      <vt:lpstr>bed linen/towels</vt:lpstr>
      <vt:lpstr>furniture</vt:lpstr>
      <vt:lpstr>equipment</vt:lpstr>
      <vt:lpstr>mini bar</vt:lpstr>
      <vt:lpstr>bathroom</vt:lpstr>
      <vt:lpstr>service/staff</vt:lpstr>
      <vt:lpstr>handling a complaint</vt:lpstr>
      <vt:lpstr>apology</vt:lpstr>
      <vt:lpstr>action</vt:lpstr>
      <vt:lpstr>ONE/ONES</vt:lpstr>
      <vt:lpstr>better/clean/different/new/old/dry/larger  + one(s)</vt:lpstr>
      <vt:lpstr>GET/HAVE ST DONE (-ED/3. irregular)</vt:lpstr>
      <vt:lpstr>reply to complaints using get/have st done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COMPLAINTS</dc:title>
  <dc:creator>Emilija Lipovsek</dc:creator>
  <cp:lastModifiedBy>Emilija Lipovsek</cp:lastModifiedBy>
  <cp:revision>9</cp:revision>
  <dcterms:created xsi:type="dcterms:W3CDTF">2020-01-07T18:05:48Z</dcterms:created>
  <dcterms:modified xsi:type="dcterms:W3CDTF">2021-01-12T17:45:58Z</dcterms:modified>
</cp:coreProperties>
</file>