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3" r:id="rId5"/>
    <p:sldId id="265" r:id="rId6"/>
    <p:sldId id="260" r:id="rId7"/>
    <p:sldId id="266" r:id="rId8"/>
    <p:sldId id="25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9B70-1F56-4377-A9E9-E296BF700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42030"/>
          </a:xfrm>
        </p:spPr>
        <p:txBody>
          <a:bodyPr>
            <a:normAutofit/>
          </a:bodyPr>
          <a:lstStyle/>
          <a:p>
            <a:r>
              <a:rPr lang="sr-Latn-RS" sz="8800" dirty="0">
                <a:solidFill>
                  <a:schemeClr val="tx2"/>
                </a:solidFill>
              </a:rPr>
              <a:t>SEAFOOD</a:t>
            </a:r>
            <a:endParaRPr lang="en-US" sz="8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1"/>
            <a:ext cx="7543800" cy="914400"/>
          </a:xfrm>
        </p:spPr>
        <p:txBody>
          <a:bodyPr>
            <a:normAutofit fontScale="70000" lnSpcReduction="20000"/>
          </a:bodyPr>
          <a:lstStyle/>
          <a:p>
            <a:r>
              <a:rPr lang="sr-Latn-RS" sz="6300" dirty="0">
                <a:solidFill>
                  <a:schemeClr val="tx2"/>
                </a:solidFill>
              </a:rPr>
              <a:t>LEARN THE FOLLOWING WORDS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F082271-A79F-4B45-BAAE-1C9FD3C5604E}"/>
              </a:ext>
            </a:extLst>
          </p:cNvPr>
          <p:cNvSpPr/>
          <p:nvPr/>
        </p:nvSpPr>
        <p:spPr>
          <a:xfrm>
            <a:off x="670560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2B94-AB66-4BCC-A24E-CB294E1E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0121"/>
            <a:ext cx="7886700" cy="342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20E0-B76E-4D44-ACC7-5A2FCECB1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1" y="1205425"/>
            <a:ext cx="8996289" cy="465816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r-Latn-CS" sz="2625" b="1" u="sng" dirty="0">
                <a:solidFill>
                  <a:srgbClr val="0070C0"/>
                </a:solidFill>
              </a:rPr>
              <a:t>FISH</a:t>
            </a:r>
            <a:r>
              <a:rPr lang="sr-Latn-CS" sz="2625" b="1" dirty="0">
                <a:solidFill>
                  <a:srgbClr val="0070C0"/>
                </a:solidFill>
              </a:rPr>
              <a:t> OR SEAFOOD?</a:t>
            </a:r>
            <a:endParaRPr lang="en-US" sz="2625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prawns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sr-Latn-CS" sz="2700" b="1" u="sng" dirty="0">
                <a:solidFill>
                  <a:srgbClr val="0070C0"/>
                </a:solidFill>
              </a:rPr>
              <a:t>sardines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squid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             oysters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</a:t>
            </a:r>
            <a:r>
              <a:rPr lang="sr-Latn-CS" sz="2700" b="1" u="sng" dirty="0">
                <a:solidFill>
                  <a:srgbClr val="0070C0"/>
                </a:solidFill>
              </a:rPr>
              <a:t>hake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crab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</a:t>
            </a:r>
            <a:r>
              <a:rPr lang="sr-Latn-CS" sz="2700" b="1" u="sng" dirty="0">
                <a:solidFill>
                  <a:srgbClr val="0070C0"/>
                </a:solidFill>
              </a:rPr>
              <a:t>trout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lobster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</a:t>
            </a:r>
            <a:r>
              <a:rPr lang="sr-Latn-CS" sz="2700" b="1" u="sng" dirty="0">
                <a:solidFill>
                  <a:srgbClr val="0070C0"/>
                </a:solidFill>
              </a:rPr>
              <a:t>cod  </a:t>
            </a:r>
            <a:r>
              <a:rPr lang="sr-Latn-CS" sz="2700" b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        </a:t>
            </a:r>
            <a:r>
              <a:rPr lang="sr-Latn-CS" sz="2700" b="1" u="sng" dirty="0">
                <a:solidFill>
                  <a:srgbClr val="0070C0"/>
                </a:solidFill>
              </a:rPr>
              <a:t>sole</a:t>
            </a:r>
            <a:endParaRPr lang="en-US" sz="2700" b="1" u="sng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VHS PREDAVANJA\II SEMESTAR\UNIT 5\English 5 minutes on Instagram_ “SEAFOOD VOCABULARY What is your favorite_ 🦑 Write it in the comments to remember!🧠 Have a good day🤓 Tag a friend to share.…”_files\49735480_360569854743374_383664405482647982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1"/>
            <a:ext cx="92964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331F-D475-4950-BE49-06B70648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8800" dirty="0">
                <a:solidFill>
                  <a:schemeClr val="tx2"/>
                </a:solidFill>
              </a:rPr>
              <a:t>SEAFOOD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8678-417C-43EB-AAE4-6F651716E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57400"/>
            <a:ext cx="8534400" cy="4068763"/>
          </a:xfrm>
        </p:spPr>
        <p:txBody>
          <a:bodyPr/>
          <a:lstStyle/>
          <a:p>
            <a:r>
              <a:rPr lang="sr-Latn-RS" sz="4400" dirty="0">
                <a:solidFill>
                  <a:schemeClr val="tx2"/>
                </a:solidFill>
              </a:rPr>
              <a:t>PRACTISE THE SEAFOOD WORDS IN THE FOLLOWING SLID</a:t>
            </a:r>
            <a:r>
              <a:rPr lang="sr-Latn-RS" sz="4000" dirty="0">
                <a:solidFill>
                  <a:schemeClr val="tx2"/>
                </a:solidFill>
              </a:rPr>
              <a:t>E</a:t>
            </a:r>
          </a:p>
          <a:p>
            <a:r>
              <a:rPr lang="sr-Latn-RS" sz="4000" dirty="0">
                <a:solidFill>
                  <a:schemeClr val="tx2"/>
                </a:solidFill>
              </a:rPr>
              <a:t>NAME THE SEAFOOD</a:t>
            </a:r>
          </a:p>
          <a:p>
            <a:r>
              <a:rPr lang="sr-Latn-RS" sz="4000" dirty="0">
                <a:solidFill>
                  <a:schemeClr val="tx2"/>
                </a:solidFill>
              </a:rPr>
              <a:t>CHECK YOUR ANSWERS (SLIDE 2)</a:t>
            </a:r>
          </a:p>
          <a:p>
            <a:endParaRPr lang="sr-Latn-R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0385268-31AF-4F16-B3FD-0670BB650B57}"/>
              </a:ext>
            </a:extLst>
          </p:cNvPr>
          <p:cNvSpPr/>
          <p:nvPr/>
        </p:nvSpPr>
        <p:spPr>
          <a:xfrm>
            <a:off x="6248400" y="5257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VHS PREDAVANJA\II SEMESTAR\UNIT 5\English 5 minutes on Instagram_ “SEAFOOD VOCABULARY What is your favorite_ 🦑 Write it in the comments to remember!🧠 Have a good day🤓 Tag a friend to share.…”_files\49735480_360569854743374_383664405482647982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84860"/>
            <a:ext cx="9067800" cy="680084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120245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1368136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9045" y="1345809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3716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91400" y="1368136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36576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67300" y="3733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10450" y="3673475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9045" y="3733800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80409" y="6120245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10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05400" y="6120245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11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12502" y="6097732"/>
            <a:ext cx="16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CBAF-043C-4B75-96A2-F4E04686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4CBD5-D307-4BF7-899C-D3BF3E55B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Резултат слика за prawns vs shrimps">
            <a:extLst>
              <a:ext uri="{FF2B5EF4-FFF2-40B4-BE49-F238E27FC236}">
                <a16:creationId xmlns:a16="http://schemas.microsoft.com/office/drawing/2014/main" id="{890F1821-B79A-4C50-9FE3-1F93A9E29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8296"/>
            <a:ext cx="8991600" cy="630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3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/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23066"/>
              </p:ext>
            </p:extLst>
          </p:nvPr>
        </p:nvGraphicFramePr>
        <p:xfrm>
          <a:off x="152400" y="1"/>
          <a:ext cx="8915400" cy="8326841"/>
        </p:xfrm>
        <a:graphic>
          <a:graphicData uri="http://schemas.openxmlformats.org/drawingml/2006/table">
            <a:tbl>
              <a:tblPr/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1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SEAFOOD</a:t>
                      </a:r>
                      <a:endParaRPr kumimoji="0" lang="en-US" sz="4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747">
                <a:tc>
                  <a:txBody>
                    <a:bodyPr/>
                    <a:lstStyle/>
                    <a:p>
                      <a:pPr fontAlgn="base"/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clam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školjka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crab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kraba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cuttlefish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sipa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oyster 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ostriga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octopus </a:t>
                      </a:r>
                      <a:r>
                        <a:rPr lang="en-US" sz="32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hobotnica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obster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jastog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mussel 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dagnja</a:t>
                      </a:r>
                      <a:endParaRPr lang="sr-Latn-RS" sz="3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scallop 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jakopska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kapica</a:t>
                      </a:r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školjka</a:t>
                      </a:r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squid  </a:t>
                      </a:r>
                      <a:r>
                        <a:rPr lang="en-US" sz="32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lignja</a:t>
                      </a:r>
                      <a:endParaRPr lang="en-US" sz="3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32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hrimp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kozica (siva)</a:t>
                      </a:r>
                      <a:endParaRPr lang="en-US" sz="3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prawn</a:t>
                      </a:r>
                      <a:r>
                        <a:rPr lang="en-US" sz="3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kozica (crvena)</a:t>
                      </a:r>
                      <a:endParaRPr lang="en-US" sz="3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sr-Latn-R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snail puž</a:t>
                      </a:r>
                      <a:r>
                        <a:rPr lang="en-US" sz="3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1953-393C-45F7-9C17-8CCA0AA2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8800" dirty="0">
                <a:solidFill>
                  <a:schemeClr val="tx2"/>
                </a:solidFill>
              </a:rPr>
              <a:t>SEAFOOD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7A98A-53A1-46ED-8726-1D205C98B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sz="4400" b="1" dirty="0">
                <a:solidFill>
                  <a:schemeClr val="tx2"/>
                </a:solidFill>
              </a:rPr>
              <a:t>LET</a:t>
            </a:r>
            <a:r>
              <a:rPr lang="en-US" sz="4400" b="1" dirty="0">
                <a:solidFill>
                  <a:schemeClr val="tx2"/>
                </a:solidFill>
              </a:rPr>
              <a:t>`S CHECK ONCE AGAIN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3DD0662-E20B-4D17-BB5B-BFA1EC95A712}"/>
              </a:ext>
            </a:extLst>
          </p:cNvPr>
          <p:cNvSpPr/>
          <p:nvPr/>
        </p:nvSpPr>
        <p:spPr>
          <a:xfrm>
            <a:off x="6400800" y="4419600"/>
            <a:ext cx="1435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ctopu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33" y="2880348"/>
            <a:ext cx="1698675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ys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37" y="4737003"/>
            <a:ext cx="1565672" cy="162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a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065" y="992312"/>
            <a:ext cx="1643063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usse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33" y="4827006"/>
            <a:ext cx="1572344" cy="144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aw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95" y="2891183"/>
            <a:ext cx="1603933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ri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328" y="1055698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qui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064" y="4817928"/>
            <a:ext cx="1603933" cy="14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callo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96" y="1047116"/>
            <a:ext cx="1700247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6004878" y="3283769"/>
            <a:ext cx="1888589" cy="86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octopus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02509" y="1277980"/>
            <a:ext cx="1654712" cy="1056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crab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9195" y="4995535"/>
            <a:ext cx="1466556" cy="864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squid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44005" y="1327141"/>
            <a:ext cx="1784838" cy="973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scallop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69328" y="5016728"/>
            <a:ext cx="1565672" cy="740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oyster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51577" y="1441309"/>
            <a:ext cx="1698674" cy="945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shrimp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96933" y="5029200"/>
            <a:ext cx="1698674" cy="86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mussel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77658" y="3229658"/>
            <a:ext cx="1751428" cy="86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prawn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11489C-54D0-4CAD-97E2-2DF9F62B9EC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796" y="2876132"/>
            <a:ext cx="1604047" cy="1567801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E6C1AB65-9424-4838-A8AB-C1CEBC725E77}"/>
              </a:ext>
            </a:extLst>
          </p:cNvPr>
          <p:cNvSpPr/>
          <p:nvPr/>
        </p:nvSpPr>
        <p:spPr>
          <a:xfrm>
            <a:off x="3577588" y="3161225"/>
            <a:ext cx="1784838" cy="973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snail</a:t>
            </a:r>
            <a:endParaRPr lang="en-US" sz="2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18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2B94-AB66-4BCC-A24E-CB294E1E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0121"/>
            <a:ext cx="7886700" cy="342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20E0-B76E-4D44-ACC7-5A2FCECB1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1" y="1205425"/>
            <a:ext cx="8996289" cy="465816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r-Latn-CS" sz="2625" b="1" dirty="0">
                <a:solidFill>
                  <a:srgbClr val="0070C0"/>
                </a:solidFill>
              </a:rPr>
              <a:t>FISH OR SEAFOOD?</a:t>
            </a:r>
            <a:endParaRPr lang="en-US" sz="2625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prawns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sardines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squid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             oysters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hake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crab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trout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lobster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cod    </a:t>
            </a:r>
          </a:p>
          <a:p>
            <a:pPr marL="0" indent="0">
              <a:buNone/>
            </a:pPr>
            <a:r>
              <a:rPr lang="sr-Latn-CS" sz="2700" b="1" dirty="0">
                <a:solidFill>
                  <a:srgbClr val="0070C0"/>
                </a:solidFill>
              </a:rPr>
              <a:t>                                                                                                  sole</a:t>
            </a:r>
            <a:endParaRPr lang="en-US" sz="27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0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136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SEAFOOD</vt:lpstr>
      <vt:lpstr>PowerPoint Presentation</vt:lpstr>
      <vt:lpstr>SEAFOOD</vt:lpstr>
      <vt:lpstr>PowerPoint Presentation</vt:lpstr>
      <vt:lpstr>PowerPoint Presentation</vt:lpstr>
      <vt:lpstr>PowerPoint Presentation</vt:lpstr>
      <vt:lpstr>SEAFOOD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novi korisnik</dc:creator>
  <cp:lastModifiedBy>Dragana</cp:lastModifiedBy>
  <cp:revision>44</cp:revision>
  <dcterms:created xsi:type="dcterms:W3CDTF">2006-08-16T00:00:00Z</dcterms:created>
  <dcterms:modified xsi:type="dcterms:W3CDTF">2020-03-23T22:14:02Z</dcterms:modified>
</cp:coreProperties>
</file>