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7" r:id="rId4"/>
    <p:sldId id="264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C2F-C8FA-4EE4-B512-21DF606B31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B8922B-49D0-4BE0-8D6E-1D4662B894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356F9-5F80-42F0-823E-218B38115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84DE-B1A0-4740-9A90-15C6E4FEF72A}" type="datetimeFigureOut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0F518-D24B-447F-8517-295FB5C55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3F65B-B459-4916-ABB5-46FC890AD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F822-DED4-4AED-AB8F-E632C66D0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518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E76F9-655D-4E7B-BFCB-64FDD9612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776600-D6F9-4E3A-9189-570BB5FC27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5FC9E-8AAB-4F63-A27C-BC2678BCF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84DE-B1A0-4740-9A90-15C6E4FEF72A}" type="datetimeFigureOut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8D6C9-1DFF-4726-93E0-1BFABF6EE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2457D-127E-482C-B4C9-F1F7F7580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F822-DED4-4AED-AB8F-E632C66D0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6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D97389-33A8-49D0-A881-4B19906A21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1FB0E7-F6C7-49A8-AFF1-900CDE8080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BFFBA-7708-467F-A3C3-D5CD7ED0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84DE-B1A0-4740-9A90-15C6E4FEF72A}" type="datetimeFigureOut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ADACE-87B9-4054-910C-BA540B56A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32AD2-AAC7-45A6-8F05-E61724955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F822-DED4-4AED-AB8F-E632C66D0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91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A74B9-038B-4FBF-8C1B-FFBF1EC4CE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1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4D1A9-731B-43DD-B9E9-25BE2BD6B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3EA03-1BD5-4537-9A7E-3DBA7601B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72887-B862-49A0-BF82-EC7B87355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84DE-B1A0-4740-9A90-15C6E4FEF72A}" type="datetimeFigureOut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1BFEB-124E-47A9-B098-78C77CE23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978F2-2D40-4909-87EE-B89B06494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F822-DED4-4AED-AB8F-E632C66D0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6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1F316-4C3A-4A9D-A2A9-3D3EA9804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110D24-3AA9-47ED-8928-B6E9CC1C1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2038C-9E49-42A4-83FE-D807BA0C6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84DE-B1A0-4740-9A90-15C6E4FEF72A}" type="datetimeFigureOut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9B794-0239-45DF-9A78-DAF64EACE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437D5-FFA0-43BF-BACA-6CE6B0EA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F822-DED4-4AED-AB8F-E632C66D0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23B41-7505-4FDC-84AE-1D6592FDD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3AC59-52DF-4D33-9761-9755D0A790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81C0A8-CE1F-40AF-8FF8-2E7F0E4153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931471-F14D-4896-BC50-D3845ACAC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84DE-B1A0-4740-9A90-15C6E4FEF72A}" type="datetimeFigureOut">
              <a:rPr lang="en-US" smtClean="0"/>
              <a:t>23-Mar-20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0B7E72-A71C-47A8-9626-233300709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5CED8D-67ED-4BF1-AA8B-434A890FF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F822-DED4-4AED-AB8F-E632C66D0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21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705CB-9BBA-4B83-A38A-CB75489EA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669E33-D9D5-43F7-94BE-F642437CE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0075D5-2FC1-492C-A12B-0BD49821B6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8D4B2D-A318-4422-B677-460BBCC183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9FECB2-4073-429D-A1ED-35D3AF4FCA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D3F326-97D3-48F9-B100-4FA575C0A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84DE-B1A0-4740-9A90-15C6E4FEF72A}" type="datetimeFigureOut">
              <a:rPr lang="en-US" smtClean="0"/>
              <a:t>23-Mar-20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B5140A-2A4B-42DF-B25D-642F929F0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20B1A5-ED4F-458A-9EC8-530A7E48B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F822-DED4-4AED-AB8F-E632C66D0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88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6CA2-691A-4925-BF57-1294597A9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279C35-41EE-4257-8C81-E18E5681B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84DE-B1A0-4740-9A90-15C6E4FEF72A}" type="datetimeFigureOut">
              <a:rPr lang="en-US" smtClean="0"/>
              <a:t>23-Mar-20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F09E08-9566-4E91-B48F-3BBEC1A24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2F17BE-F2E3-45B6-AF0A-0379ABFB4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F822-DED4-4AED-AB8F-E632C66D0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19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831481-6421-4E8E-BA22-A5CA4EFF5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84DE-B1A0-4740-9A90-15C6E4FEF72A}" type="datetimeFigureOut">
              <a:rPr lang="en-US" smtClean="0"/>
              <a:t>23-Mar-20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B60BC9-95A7-414B-8535-22C015B80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FF3BCA-DEBA-48B5-A1DC-B282994A1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F822-DED4-4AED-AB8F-E632C66D0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03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C661F-138E-4FB2-BD30-769EF3E15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BFF65-21B2-4F4A-A9D3-8D2B1DFDE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4519E2-A005-42B3-8A90-56C15C597E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B2E101-ADCA-4A71-9C2F-019813624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84DE-B1A0-4740-9A90-15C6E4FEF72A}" type="datetimeFigureOut">
              <a:rPr lang="en-US" smtClean="0"/>
              <a:t>23-Mar-20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5CD176-4D65-4014-807E-F2C8EC2C4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19AED0-FDAA-419B-80F0-144C98F33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F822-DED4-4AED-AB8F-E632C66D0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8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4ED03-2BBF-418A-AAD1-3780306CC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C2BFA3-457B-4AB1-B717-0D338744CA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F1702D-E90C-461E-BFB7-AA6A2E2EDC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E852B9-CD34-45FD-BC74-58A3F9278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84DE-B1A0-4740-9A90-15C6E4FEF72A}" type="datetimeFigureOut">
              <a:rPr lang="en-US" smtClean="0"/>
              <a:t>23-Mar-20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C2A986-2F2E-4CEC-843D-C5D881F86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6B3DCE-298D-4D53-9898-254D939C5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F822-DED4-4AED-AB8F-E632C66D0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30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2CAEF1-D2D3-48C0-B038-A8419BAE0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19587F-AC3A-4FEB-8CA4-99AFE2829A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13232-067E-4588-869E-C88DBFFF5A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D84DE-B1A0-4740-9A90-15C6E4FEF72A}" type="datetimeFigureOut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86F0D-EA3C-44BD-BDAB-0B579C3BEB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F8F2B-7976-4C76-A74F-BAC5340CD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6F822-DED4-4AED-AB8F-E632C66D0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25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46ED8-670A-4B2A-8728-2378CC756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46358"/>
          </a:xfrm>
        </p:spPr>
        <p:txBody>
          <a:bodyPr>
            <a:normAutofit/>
          </a:bodyPr>
          <a:lstStyle/>
          <a:p>
            <a:pPr algn="ctr"/>
            <a:r>
              <a:rPr lang="en-US" sz="11000" b="1" dirty="0">
                <a:solidFill>
                  <a:srgbClr val="0070C0"/>
                </a:solidFill>
              </a:rPr>
              <a:t>FISH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744BB-37BA-4BBC-B01C-7C32B743E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8999"/>
            <a:ext cx="10515600" cy="2747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313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r-Latn-C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sr-Latn-CS"/>
          </a:p>
        </p:txBody>
      </p:sp>
      <p:graphicFrame>
        <p:nvGraphicFramePr>
          <p:cNvPr id="9235" name="Group 1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89987519"/>
              </p:ext>
            </p:extLst>
          </p:nvPr>
        </p:nvGraphicFramePr>
        <p:xfrm>
          <a:off x="609600" y="304800"/>
          <a:ext cx="10972800" cy="6278562"/>
        </p:xfrm>
        <a:graphic>
          <a:graphicData uri="http://schemas.openxmlformats.org/drawingml/2006/table">
            <a:tbl>
              <a:tblPr/>
              <a:tblGrid>
                <a:gridCol w="5577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4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785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</a:t>
                      </a:r>
                      <a:r>
                        <a:rPr kumimoji="0" lang="sr-Latn-C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FISH</a:t>
                      </a:r>
                      <a:endParaRPr kumimoji="0" 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carp /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ka:p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šaran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trout /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traut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sr-Latn-C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pastrmka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 /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kɔd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sr-Latn-C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bakalar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haddock /`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hædək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bakalar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mackerel /`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mækərəl</a:t>
                      </a:r>
                      <a:r>
                        <a:rPr kumimoji="0" lang="sr-Latn-C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skuša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hake /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heik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sr-Latn-C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osli</a:t>
                      </a:r>
                      <a:r>
                        <a:rPr kumimoji="0" lang="sr-Latn-C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ć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salmon /`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sæmən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losos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sole /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səul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sr-Latn-C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</a:t>
                      </a:r>
                      <a:endParaRPr kumimoji="0" lang="sr-Latn-R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fontAlgn="t"/>
                      <a:r>
                        <a:rPr kumimoji="0" lang="sr-Latn-R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catfish </a:t>
                      </a:r>
                      <a:r>
                        <a:rPr lang="en-US" sz="28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/ˈ</a:t>
                      </a:r>
                      <a:r>
                        <a:rPr lang="en-US" sz="2800" b="1" i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katfɪʃ</a:t>
                      </a:r>
                      <a:r>
                        <a:rPr lang="en-US" sz="28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lang="sr-Latn-RS" sz="28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sr-Latn-R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som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anchovy /`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ænʧəvi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inćun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sardine /`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sa:di:n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sardina</a:t>
                      </a:r>
                      <a:endParaRPr kumimoji="0" lang="sr-Latn-C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herring /`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heriŋ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haringa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sr-Latn-R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rlet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/`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stə:lit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</a:t>
                      </a:r>
                      <a:r>
                        <a:rPr kumimoji="0" lang="sr-Latn-C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č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iga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pike /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paik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 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štuka</a:t>
                      </a:r>
                      <a:endParaRPr kumimoji="0" lang="sr-Latn-R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perch grgeč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pike-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perch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smu</a:t>
                      </a:r>
                      <a:r>
                        <a:rPr kumimoji="0" lang="sr-Latn-R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đ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r-Latn-C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sr-Latn-CS"/>
          </a:p>
        </p:txBody>
      </p:sp>
      <p:graphicFrame>
        <p:nvGraphicFramePr>
          <p:cNvPr id="9235" name="Group 1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87234890"/>
              </p:ext>
            </p:extLst>
          </p:nvPr>
        </p:nvGraphicFramePr>
        <p:xfrm>
          <a:off x="609600" y="304800"/>
          <a:ext cx="10972800" cy="6278562"/>
        </p:xfrm>
        <a:graphic>
          <a:graphicData uri="http://schemas.openxmlformats.org/drawingml/2006/table">
            <a:tbl>
              <a:tblPr/>
              <a:tblGrid>
                <a:gridCol w="1097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785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FISH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UNSCRAMBLE THE FOLLOWING WORDS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Oval 1">
            <a:extLst>
              <a:ext uri="{FF2B5EF4-FFF2-40B4-BE49-F238E27FC236}">
                <a16:creationId xmlns:a16="http://schemas.microsoft.com/office/drawing/2014/main" id="{EC996A50-0D59-40FB-A391-A43EAE81BE0B}"/>
              </a:ext>
            </a:extLst>
          </p:cNvPr>
          <p:cNvSpPr/>
          <p:nvPr/>
        </p:nvSpPr>
        <p:spPr>
          <a:xfrm>
            <a:off x="3852594" y="3114354"/>
            <a:ext cx="1748303" cy="952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sz="2800" b="1" dirty="0">
              <a:solidFill>
                <a:schemeClr val="tx1"/>
              </a:solidFill>
              <a:latin typeface="Arial" charset="0"/>
            </a:endParaRPr>
          </a:p>
          <a:p>
            <a:pPr algn="ctr"/>
            <a:r>
              <a:rPr lang="en-US" sz="2800" b="1" dirty="0" err="1">
                <a:solidFill>
                  <a:schemeClr val="tx1"/>
                </a:solidFill>
                <a:latin typeface="Arial" charset="0"/>
              </a:rPr>
              <a:t>tourt</a:t>
            </a:r>
            <a:endParaRPr lang="en-US" sz="2800" b="1" dirty="0">
              <a:solidFill>
                <a:schemeClr val="tx1"/>
              </a:solidFill>
              <a:latin typeface="Arial" charset="0"/>
            </a:endParaRPr>
          </a:p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D934F3D-F527-41D6-BCD3-FB4DC781515F}"/>
              </a:ext>
            </a:extLst>
          </p:cNvPr>
          <p:cNvSpPr/>
          <p:nvPr/>
        </p:nvSpPr>
        <p:spPr>
          <a:xfrm>
            <a:off x="3643532" y="1685934"/>
            <a:ext cx="1645920" cy="8040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Arial" charset="0"/>
              </a:rPr>
              <a:t>racp</a:t>
            </a:r>
            <a:endParaRPr lang="en-US" sz="2800" b="1" dirty="0">
              <a:solidFill>
                <a:schemeClr val="tx1"/>
              </a:solidFill>
              <a:latin typeface="Arial" charset="0"/>
            </a:endParaRPr>
          </a:p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AA9AD78-C4C4-4D80-ABB0-18394AFABB3E}"/>
              </a:ext>
            </a:extLst>
          </p:cNvPr>
          <p:cNvSpPr/>
          <p:nvPr/>
        </p:nvSpPr>
        <p:spPr>
          <a:xfrm>
            <a:off x="9144000" y="1498999"/>
            <a:ext cx="1645919" cy="9524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800" b="1" dirty="0">
                <a:solidFill>
                  <a:schemeClr val="tx1"/>
                </a:solidFill>
                <a:latin typeface="Arial" charset="0"/>
              </a:rPr>
              <a:t>doc</a:t>
            </a:r>
            <a:endParaRPr lang="en-US" sz="2800" b="1" dirty="0">
              <a:solidFill>
                <a:schemeClr val="tx1"/>
              </a:solidFill>
              <a:latin typeface="Arial" charset="0"/>
            </a:endParaRPr>
          </a:p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7B37011-D11A-4AE4-BDCC-24496E2E8B58}"/>
              </a:ext>
            </a:extLst>
          </p:cNvPr>
          <p:cNvSpPr/>
          <p:nvPr/>
        </p:nvSpPr>
        <p:spPr>
          <a:xfrm>
            <a:off x="1060548" y="3493344"/>
            <a:ext cx="2522025" cy="8248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sz="2800" b="1" dirty="0">
              <a:solidFill>
                <a:schemeClr val="tx1"/>
              </a:solidFill>
              <a:latin typeface="Arial" charset="0"/>
            </a:endParaRP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Arial" charset="0"/>
              </a:rPr>
              <a:t>h</a:t>
            </a:r>
            <a:r>
              <a:rPr lang="sr-Latn-RS" sz="2800" b="1" dirty="0">
                <a:solidFill>
                  <a:schemeClr val="tx1"/>
                </a:solidFill>
                <a:latin typeface="Arial" charset="0"/>
              </a:rPr>
              <a:t>d</a:t>
            </a:r>
            <a:r>
              <a:rPr lang="en-US" sz="2800" b="1" dirty="0" err="1">
                <a:solidFill>
                  <a:schemeClr val="tx1"/>
                </a:solidFill>
                <a:latin typeface="Arial" charset="0"/>
              </a:rPr>
              <a:t>aoc</a:t>
            </a:r>
            <a:r>
              <a:rPr lang="sr-Latn-RS" sz="2800" b="1" dirty="0">
                <a:solidFill>
                  <a:schemeClr val="tx1"/>
                </a:solidFill>
                <a:latin typeface="Arial" charset="0"/>
              </a:rPr>
              <a:t>d</a:t>
            </a:r>
            <a:r>
              <a:rPr lang="en-US" sz="2800" b="1" dirty="0">
                <a:solidFill>
                  <a:schemeClr val="tx1"/>
                </a:solidFill>
                <a:latin typeface="Arial" charset="0"/>
              </a:rPr>
              <a:t>k</a:t>
            </a:r>
          </a:p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6A99354-4AC6-4A12-A18D-CE8A6D8687F8}"/>
              </a:ext>
            </a:extLst>
          </p:cNvPr>
          <p:cNvSpPr/>
          <p:nvPr/>
        </p:nvSpPr>
        <p:spPr>
          <a:xfrm>
            <a:off x="6167999" y="4974586"/>
            <a:ext cx="2723270" cy="10885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sz="2800" b="1" dirty="0">
              <a:solidFill>
                <a:schemeClr val="tx1"/>
              </a:solidFill>
              <a:latin typeface="Arial" charset="0"/>
            </a:endParaRPr>
          </a:p>
          <a:p>
            <a:pPr algn="ctr"/>
            <a:r>
              <a:rPr lang="en-US" sz="2800" b="1" dirty="0" err="1">
                <a:solidFill>
                  <a:schemeClr val="tx1"/>
                </a:solidFill>
                <a:latin typeface="Arial" charset="0"/>
              </a:rPr>
              <a:t>ckemelar</a:t>
            </a:r>
            <a:endParaRPr lang="en-US" sz="2800" b="1" dirty="0">
              <a:solidFill>
                <a:schemeClr val="tx1"/>
              </a:solidFill>
              <a:latin typeface="Arial" charset="0"/>
            </a:endParaRPr>
          </a:p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E0A4662-4A84-413A-8D99-D4D3D8361B64}"/>
              </a:ext>
            </a:extLst>
          </p:cNvPr>
          <p:cNvSpPr/>
          <p:nvPr/>
        </p:nvSpPr>
        <p:spPr>
          <a:xfrm>
            <a:off x="2321560" y="4707844"/>
            <a:ext cx="2704124" cy="10000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sz="2800" b="1" dirty="0">
              <a:solidFill>
                <a:schemeClr val="tx1"/>
              </a:solidFill>
              <a:latin typeface="Arial" charset="0"/>
            </a:endParaRP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Arial" charset="0"/>
              </a:rPr>
              <a:t>ah</a:t>
            </a:r>
            <a:r>
              <a:rPr lang="sr-Latn-RS" sz="2800" b="1" dirty="0">
                <a:solidFill>
                  <a:schemeClr val="tx1"/>
                </a:solidFill>
                <a:latin typeface="Arial" charset="0"/>
              </a:rPr>
              <a:t>y</a:t>
            </a:r>
            <a:r>
              <a:rPr lang="en-US" sz="2800" b="1" dirty="0" err="1">
                <a:solidFill>
                  <a:schemeClr val="tx1"/>
                </a:solidFill>
                <a:latin typeface="Arial" charset="0"/>
              </a:rPr>
              <a:t>vonc</a:t>
            </a:r>
            <a:endParaRPr lang="en-US" sz="2800" b="1" dirty="0">
              <a:solidFill>
                <a:schemeClr val="tx1"/>
              </a:solidFill>
              <a:latin typeface="Arial" charset="0"/>
            </a:endParaRPr>
          </a:p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ED27A15-1891-4B45-8899-698905F96333}"/>
              </a:ext>
            </a:extLst>
          </p:cNvPr>
          <p:cNvSpPr/>
          <p:nvPr/>
        </p:nvSpPr>
        <p:spPr>
          <a:xfrm>
            <a:off x="8806375" y="2944991"/>
            <a:ext cx="2246923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Arial" charset="0"/>
              </a:rPr>
              <a:t>rhenrig</a:t>
            </a:r>
            <a:endParaRPr lang="en-US" sz="2800" b="1" dirty="0">
              <a:solidFill>
                <a:schemeClr val="tx1"/>
              </a:solidFill>
              <a:latin typeface="Arial" charset="0"/>
            </a:endParaRPr>
          </a:p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4095E9-98A1-42A1-96DB-3E544FC6A02E}"/>
              </a:ext>
            </a:extLst>
          </p:cNvPr>
          <p:cNvSpPr/>
          <p:nvPr/>
        </p:nvSpPr>
        <p:spPr>
          <a:xfrm>
            <a:off x="9144000" y="4343399"/>
            <a:ext cx="203512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Arial" charset="0"/>
              </a:rPr>
              <a:t>mosa</a:t>
            </a:r>
            <a:r>
              <a:rPr lang="sr-Latn-RS" sz="2800" b="1" dirty="0">
                <a:solidFill>
                  <a:schemeClr val="tx1"/>
                </a:solidFill>
                <a:latin typeface="Arial" charset="0"/>
              </a:rPr>
              <a:t>n</a:t>
            </a:r>
            <a:r>
              <a:rPr lang="en-US" sz="2800" b="1" dirty="0">
                <a:solidFill>
                  <a:schemeClr val="tx1"/>
                </a:solidFill>
                <a:latin typeface="Arial" charset="0"/>
              </a:rPr>
              <a:t>l</a:t>
            </a:r>
          </a:p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EB5329F-841B-4C16-8F8C-1E3B42D86D29}"/>
              </a:ext>
            </a:extLst>
          </p:cNvPr>
          <p:cNvSpPr/>
          <p:nvPr/>
        </p:nvSpPr>
        <p:spPr>
          <a:xfrm>
            <a:off x="5600897" y="1609500"/>
            <a:ext cx="1744981" cy="8040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800" b="1" dirty="0">
                <a:solidFill>
                  <a:schemeClr val="tx1"/>
                </a:solidFill>
                <a:latin typeface="Arial" charset="0"/>
              </a:rPr>
              <a:t>kah</a:t>
            </a:r>
            <a:r>
              <a:rPr lang="en-US" sz="2800" b="1" dirty="0">
                <a:solidFill>
                  <a:schemeClr val="tx1"/>
                </a:solidFill>
                <a:latin typeface="Arial" charset="0"/>
              </a:rPr>
              <a:t>e</a:t>
            </a:r>
            <a:r>
              <a:rPr lang="en-US" b="1" dirty="0">
                <a:solidFill>
                  <a:schemeClr val="tx1"/>
                </a:solidFill>
                <a:latin typeface="Arial" charset="0"/>
              </a:rPr>
              <a:t> </a:t>
            </a:r>
            <a:endParaRPr lang="sr-Latn-RS" b="1" dirty="0">
              <a:solidFill>
                <a:schemeClr val="tx1"/>
              </a:solidFill>
              <a:latin typeface="Arial" charset="0"/>
            </a:endParaRPr>
          </a:p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3971F21-307B-4F00-966C-46C96C13C7B1}"/>
              </a:ext>
            </a:extLst>
          </p:cNvPr>
          <p:cNvSpPr/>
          <p:nvPr/>
        </p:nvSpPr>
        <p:spPr>
          <a:xfrm>
            <a:off x="6096000" y="3237395"/>
            <a:ext cx="2071858" cy="10885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sz="2800" b="1" dirty="0">
              <a:solidFill>
                <a:schemeClr val="tx1"/>
              </a:solidFill>
              <a:latin typeface="Arial" charset="0"/>
            </a:endParaRPr>
          </a:p>
          <a:p>
            <a:pPr algn="ctr"/>
            <a:r>
              <a:rPr lang="sr-Latn-RS" sz="2800" b="1" dirty="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US" sz="2800" b="1" dirty="0" err="1">
                <a:solidFill>
                  <a:schemeClr val="tx1"/>
                </a:solidFill>
                <a:latin typeface="Arial" charset="0"/>
              </a:rPr>
              <a:t>rlest</a:t>
            </a:r>
            <a:r>
              <a:rPr lang="sr-Latn-RS" sz="2800" b="1" dirty="0">
                <a:solidFill>
                  <a:schemeClr val="tx1"/>
                </a:solidFill>
                <a:latin typeface="Arial" charset="0"/>
              </a:rPr>
              <a:t>e</a:t>
            </a:r>
            <a:endParaRPr lang="en-US" sz="2800" b="1" dirty="0">
              <a:solidFill>
                <a:schemeClr val="tx1"/>
              </a:solidFill>
              <a:latin typeface="Arial" charset="0"/>
            </a:endParaRPr>
          </a:p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E846D4C-A48E-4114-982F-AE4E69A4EEA4}"/>
              </a:ext>
            </a:extLst>
          </p:cNvPr>
          <p:cNvSpPr/>
          <p:nvPr/>
        </p:nvSpPr>
        <p:spPr>
          <a:xfrm>
            <a:off x="757308" y="2196781"/>
            <a:ext cx="1748303" cy="804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sz="2800" b="1" dirty="0">
              <a:solidFill>
                <a:schemeClr val="tx1"/>
              </a:solidFill>
              <a:latin typeface="Arial" charset="0"/>
            </a:endParaRPr>
          </a:p>
          <a:p>
            <a:pPr algn="ctr"/>
            <a:r>
              <a:rPr lang="sr-Latn-RS" sz="2800" b="1" dirty="0">
                <a:solidFill>
                  <a:schemeClr val="tx1"/>
                </a:solidFill>
                <a:latin typeface="Arial" charset="0"/>
              </a:rPr>
              <a:t>lose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29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BCABD-02EF-454D-9162-258F5E0FB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1937" y="-1517323"/>
            <a:ext cx="903318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83DFB2-C2C7-41B0-B4F9-9E748E6D43C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-6925943" y="3039779"/>
            <a:ext cx="9376211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carp">
            <a:extLst>
              <a:ext uri="{FF2B5EF4-FFF2-40B4-BE49-F238E27FC236}">
                <a16:creationId xmlns:a16="http://schemas.microsoft.com/office/drawing/2014/main" id="{36F66EDC-0A8C-4D40-B5D6-720DBEE86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81" y="211840"/>
            <a:ext cx="2019481" cy="182879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BAE8482E-5359-49E8-921B-B22A3976A6AD}"/>
              </a:ext>
            </a:extLst>
          </p:cNvPr>
          <p:cNvSpPr/>
          <p:nvPr/>
        </p:nvSpPr>
        <p:spPr>
          <a:xfrm>
            <a:off x="1458886" y="702872"/>
            <a:ext cx="156961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CARP</a:t>
            </a:r>
            <a:endParaRPr lang="en-US" dirty="0"/>
          </a:p>
        </p:txBody>
      </p:sp>
      <p:pic>
        <p:nvPicPr>
          <p:cNvPr id="2052" name="Picture 4" descr="trout">
            <a:extLst>
              <a:ext uri="{FF2B5EF4-FFF2-40B4-BE49-F238E27FC236}">
                <a16:creationId xmlns:a16="http://schemas.microsoft.com/office/drawing/2014/main" id="{A8673EED-B22F-4633-A424-F0155174B1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259" y="282742"/>
            <a:ext cx="2019481" cy="175466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163C0A62-710E-4523-9EE8-D14C2DED7DFD}"/>
              </a:ext>
            </a:extLst>
          </p:cNvPr>
          <p:cNvSpPr/>
          <p:nvPr/>
        </p:nvSpPr>
        <p:spPr>
          <a:xfrm>
            <a:off x="5247335" y="710957"/>
            <a:ext cx="164524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TROUT</a:t>
            </a:r>
            <a:endParaRPr lang="en-US" dirty="0"/>
          </a:p>
        </p:txBody>
      </p:sp>
      <p:pic>
        <p:nvPicPr>
          <p:cNvPr id="2054" name="Picture 6" descr="cod">
            <a:extLst>
              <a:ext uri="{FF2B5EF4-FFF2-40B4-BE49-F238E27FC236}">
                <a16:creationId xmlns:a16="http://schemas.microsoft.com/office/drawing/2014/main" id="{353ED451-7A41-4DAF-83BE-0B06BE3D610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292" y="2471917"/>
            <a:ext cx="2142532" cy="176081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F241DFC1-17CE-42F3-9A47-E23798D9D2BB}"/>
              </a:ext>
            </a:extLst>
          </p:cNvPr>
          <p:cNvSpPr/>
          <p:nvPr/>
        </p:nvSpPr>
        <p:spPr>
          <a:xfrm>
            <a:off x="5232173" y="2843588"/>
            <a:ext cx="1675569" cy="1017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COD</a:t>
            </a:r>
            <a:endParaRPr lang="en-US" dirty="0"/>
          </a:p>
        </p:txBody>
      </p:sp>
      <p:pic>
        <p:nvPicPr>
          <p:cNvPr id="2058" name="Picture 10" descr="sardines in a can">
            <a:extLst>
              <a:ext uri="{FF2B5EF4-FFF2-40B4-BE49-F238E27FC236}">
                <a16:creationId xmlns:a16="http://schemas.microsoft.com/office/drawing/2014/main" id="{0CC0804A-A838-4216-9CA5-E3D5F10580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531" y="4610488"/>
            <a:ext cx="2142532" cy="176081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C9A9DB98-C6F6-44B0-9B8F-733D63AFF2C4}"/>
              </a:ext>
            </a:extLst>
          </p:cNvPr>
          <p:cNvSpPr/>
          <p:nvPr/>
        </p:nvSpPr>
        <p:spPr>
          <a:xfrm>
            <a:off x="5390959" y="4845560"/>
            <a:ext cx="1612053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SARDINES</a:t>
            </a:r>
            <a:endParaRPr lang="en-US" dirty="0"/>
          </a:p>
        </p:txBody>
      </p:sp>
      <p:pic>
        <p:nvPicPr>
          <p:cNvPr id="2060" name="Picture 12" descr="Резултат слика за HAKE">
            <a:extLst>
              <a:ext uri="{FF2B5EF4-FFF2-40B4-BE49-F238E27FC236}">
                <a16:creationId xmlns:a16="http://schemas.microsoft.com/office/drawing/2014/main" id="{4B8F7659-8A4F-42D0-9F79-4E4D800A08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7469" y="2530535"/>
            <a:ext cx="2194567" cy="141403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val 15">
            <a:extLst>
              <a:ext uri="{FF2B5EF4-FFF2-40B4-BE49-F238E27FC236}">
                <a16:creationId xmlns:a16="http://schemas.microsoft.com/office/drawing/2014/main" id="{D4F96DBB-8092-4247-A915-3B8AF5234EAB}"/>
              </a:ext>
            </a:extLst>
          </p:cNvPr>
          <p:cNvSpPr/>
          <p:nvPr/>
        </p:nvSpPr>
        <p:spPr>
          <a:xfrm>
            <a:off x="9216421" y="2680187"/>
            <a:ext cx="164524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HAKE</a:t>
            </a:r>
            <a:endParaRPr lang="en-US" dirty="0"/>
          </a:p>
        </p:txBody>
      </p:sp>
      <p:pic>
        <p:nvPicPr>
          <p:cNvPr id="2062" name="Picture 14" descr="Резултат слика за PERCH">
            <a:extLst>
              <a:ext uri="{FF2B5EF4-FFF2-40B4-BE49-F238E27FC236}">
                <a16:creationId xmlns:a16="http://schemas.microsoft.com/office/drawing/2014/main" id="{9143900A-808C-46A5-986A-B43ED9C8CC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8039" y="298912"/>
            <a:ext cx="2194567" cy="173849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FB22B5E1-C066-43C2-BA98-2B0EFDAEE7FA}"/>
              </a:ext>
            </a:extLst>
          </p:cNvPr>
          <p:cNvSpPr/>
          <p:nvPr/>
        </p:nvSpPr>
        <p:spPr>
          <a:xfrm>
            <a:off x="9116586" y="710957"/>
            <a:ext cx="176133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PERCH</a:t>
            </a:r>
            <a:endParaRPr lang="en-US" dirty="0"/>
          </a:p>
        </p:txBody>
      </p:sp>
      <p:pic>
        <p:nvPicPr>
          <p:cNvPr id="2064" name="Picture 16" descr="Резултат слика за ANCHOVY">
            <a:extLst>
              <a:ext uri="{FF2B5EF4-FFF2-40B4-BE49-F238E27FC236}">
                <a16:creationId xmlns:a16="http://schemas.microsoft.com/office/drawing/2014/main" id="{6F3AF41B-C14C-4D0A-B563-2B3B7B3714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052" y="2453481"/>
            <a:ext cx="2019481" cy="164502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EA0C1119-D7A2-4E56-AE32-D40949C37F0C}"/>
              </a:ext>
            </a:extLst>
          </p:cNvPr>
          <p:cNvSpPr/>
          <p:nvPr/>
        </p:nvSpPr>
        <p:spPr>
          <a:xfrm>
            <a:off x="1394609" y="2780352"/>
            <a:ext cx="1698171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ANCHOVY</a:t>
            </a:r>
            <a:endParaRPr lang="en-US" dirty="0"/>
          </a:p>
        </p:txBody>
      </p:sp>
      <p:pic>
        <p:nvPicPr>
          <p:cNvPr id="2066" name="Picture 18" descr="Резултат слика за SOLE FISH FOOD">
            <a:extLst>
              <a:ext uri="{FF2B5EF4-FFF2-40B4-BE49-F238E27FC236}">
                <a16:creationId xmlns:a16="http://schemas.microsoft.com/office/drawing/2014/main" id="{C5C3ECE9-2CBD-41DD-9729-A36EAB5CAB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8039" y="4320588"/>
            <a:ext cx="2143125" cy="19643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Oval 22">
            <a:extLst>
              <a:ext uri="{FF2B5EF4-FFF2-40B4-BE49-F238E27FC236}">
                <a16:creationId xmlns:a16="http://schemas.microsoft.com/office/drawing/2014/main" id="{E71961D0-5FC9-4BCC-8E5C-672DED2AB8EB}"/>
              </a:ext>
            </a:extLst>
          </p:cNvPr>
          <p:cNvSpPr/>
          <p:nvPr/>
        </p:nvSpPr>
        <p:spPr>
          <a:xfrm>
            <a:off x="9148932" y="4845560"/>
            <a:ext cx="176133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SOLE</a:t>
            </a:r>
            <a:endParaRPr lang="en-US" dirty="0"/>
          </a:p>
        </p:txBody>
      </p:sp>
      <p:pic>
        <p:nvPicPr>
          <p:cNvPr id="2068" name="Picture 20" descr="Резултат слика за SALMON FISH">
            <a:extLst>
              <a:ext uri="{FF2B5EF4-FFF2-40B4-BE49-F238E27FC236}">
                <a16:creationId xmlns:a16="http://schemas.microsoft.com/office/drawing/2014/main" id="{ECAF5B06-9216-4A10-8E73-71D151664E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942" y="4561824"/>
            <a:ext cx="2019480" cy="19128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Oval 25">
            <a:extLst>
              <a:ext uri="{FF2B5EF4-FFF2-40B4-BE49-F238E27FC236}">
                <a16:creationId xmlns:a16="http://schemas.microsoft.com/office/drawing/2014/main" id="{D8F214AD-BC6D-4CC2-95F8-66F16B63CCBC}"/>
              </a:ext>
            </a:extLst>
          </p:cNvPr>
          <p:cNvSpPr/>
          <p:nvPr/>
        </p:nvSpPr>
        <p:spPr>
          <a:xfrm>
            <a:off x="1226344" y="5033698"/>
            <a:ext cx="185316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SALMON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03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14" grpId="0" animBg="1"/>
      <p:bldP spid="16" grpId="0" animBg="1"/>
      <p:bldP spid="18" grpId="0" animBg="1"/>
      <p:bldP spid="21" grpId="0" animBg="1"/>
      <p:bldP spid="23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59708-8A3C-4688-98BA-746172F3F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BBF653F-22B2-4D4F-B66A-9420218CCE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50634" cy="6727874"/>
          </a:xfrm>
        </p:spPr>
      </p:pic>
      <p:pic>
        <p:nvPicPr>
          <p:cNvPr id="6" name="Picture 4" descr="Резултат слика за sea fish food  in english">
            <a:extLst>
              <a:ext uri="{FF2B5EF4-FFF2-40B4-BE49-F238E27FC236}">
                <a16:creationId xmlns:a16="http://schemas.microsoft.com/office/drawing/2014/main" id="{A85AD347-C428-41AF-A2F2-8FAF386848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0634" y="65061"/>
            <a:ext cx="6241366" cy="672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235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129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FISH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Dragana</dc:creator>
  <cp:lastModifiedBy>Dragana</cp:lastModifiedBy>
  <cp:revision>16</cp:revision>
  <dcterms:created xsi:type="dcterms:W3CDTF">2020-03-22T22:05:50Z</dcterms:created>
  <dcterms:modified xsi:type="dcterms:W3CDTF">2020-03-23T22:13:22Z</dcterms:modified>
</cp:coreProperties>
</file>