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91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5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585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85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686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9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23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53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81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68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20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4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7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4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46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5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5F4B-4AF1-48FC-A93D-5409F7BE7DD8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A6C720-8303-4A1F-A4F2-DD7A213D9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5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INDIREKTE REDE – FRAGEN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89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DIREKTE FRAGEN – INDIREKTE 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Wo warst du</a:t>
            </a:r>
            <a:r>
              <a:rPr lang="de-DE" sz="3600" dirty="0" smtClean="0"/>
              <a:t>?</a:t>
            </a:r>
          </a:p>
          <a:p>
            <a:r>
              <a:rPr lang="de-DE" sz="3600" b="1" dirty="0">
                <a:solidFill>
                  <a:srgbClr val="92D050"/>
                </a:solidFill>
              </a:rPr>
              <a:t>Kannst du mir sagen</a:t>
            </a:r>
            <a:r>
              <a:rPr lang="de-DE" sz="3600" b="1" dirty="0"/>
              <a:t>, </a:t>
            </a:r>
            <a:r>
              <a:rPr lang="de-DE" sz="3600" b="1" u="sng" dirty="0"/>
              <a:t>wo</a:t>
            </a:r>
            <a:r>
              <a:rPr lang="de-DE" sz="3600" b="1" dirty="0"/>
              <a:t> du warst?</a:t>
            </a:r>
            <a:endParaRPr lang="de-DE" sz="3600" dirty="0" smtClean="0"/>
          </a:p>
          <a:p>
            <a:r>
              <a:rPr lang="de-DE" sz="3600" dirty="0" smtClean="0"/>
              <a:t>Warten </a:t>
            </a:r>
            <a:r>
              <a:rPr lang="de-DE" sz="3600" dirty="0"/>
              <a:t>Sie auf mich</a:t>
            </a:r>
            <a:r>
              <a:rPr lang="de-DE" sz="3600" dirty="0" smtClean="0"/>
              <a:t>?</a:t>
            </a:r>
          </a:p>
          <a:p>
            <a:r>
              <a:rPr lang="de-DE" sz="3600" b="1" dirty="0">
                <a:solidFill>
                  <a:srgbClr val="92D050"/>
                </a:solidFill>
              </a:rPr>
              <a:t>Ich weiß nicht</a:t>
            </a:r>
            <a:r>
              <a:rPr lang="de-DE" sz="3600" b="1" dirty="0"/>
              <a:t>, </a:t>
            </a:r>
            <a:r>
              <a:rPr lang="de-DE" sz="3600" b="1" u="sng" dirty="0"/>
              <a:t>ob</a:t>
            </a:r>
            <a:r>
              <a:rPr lang="de-DE" sz="3600" b="1" dirty="0"/>
              <a:t> Sie auf mich warten.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00455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JA- / NEIN- FRAGEN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solidFill>
                  <a:srgbClr val="92D050"/>
                </a:solidFill>
              </a:rPr>
              <a:t>Ja-/Nein- Fragen + Konjunktion " ob </a:t>
            </a:r>
            <a:r>
              <a:rPr lang="de-DE" sz="2400" dirty="0" smtClean="0">
                <a:solidFill>
                  <a:srgbClr val="92D050"/>
                </a:solidFill>
              </a:rPr>
              <a:t>„</a:t>
            </a:r>
          </a:p>
          <a:p>
            <a:endParaRPr lang="de-DE" sz="2400" dirty="0">
              <a:solidFill>
                <a:srgbClr val="92D050"/>
              </a:solidFill>
            </a:endParaRPr>
          </a:p>
          <a:p>
            <a:r>
              <a:rPr lang="de-DE" b="1" dirty="0" smtClean="0"/>
              <a:t>Ich </a:t>
            </a:r>
            <a:r>
              <a:rPr lang="de-DE" b="1" dirty="0"/>
              <a:t>weiß </a:t>
            </a:r>
            <a:r>
              <a:rPr lang="de-DE" b="1" dirty="0" smtClean="0"/>
              <a:t>nicht, ob er noch kommt.</a:t>
            </a:r>
          </a:p>
          <a:p>
            <a:r>
              <a:rPr lang="de-DE" b="1" dirty="0" smtClean="0"/>
              <a:t>Können </a:t>
            </a:r>
            <a:r>
              <a:rPr lang="de-DE" b="1" dirty="0"/>
              <a:t>Sie mir sagen</a:t>
            </a:r>
            <a:r>
              <a:rPr lang="de-DE" b="1" dirty="0" smtClean="0"/>
              <a:t>, ob Sie </a:t>
            </a:r>
            <a:r>
              <a:rPr lang="de-DE" b="1" dirty="0"/>
              <a:t>noch freie </a:t>
            </a:r>
            <a:r>
              <a:rPr lang="de-DE" b="1" dirty="0" smtClean="0"/>
              <a:t>Plätze haben.</a:t>
            </a:r>
          </a:p>
          <a:p>
            <a:r>
              <a:rPr lang="de-DE" b="1" dirty="0" smtClean="0"/>
              <a:t>Wissen </a:t>
            </a:r>
            <a:r>
              <a:rPr lang="de-DE" b="1" dirty="0"/>
              <a:t>Sie</a:t>
            </a:r>
            <a:r>
              <a:rPr lang="de-DE" b="1" dirty="0" smtClean="0"/>
              <a:t>, ob der </a:t>
            </a:r>
            <a:r>
              <a:rPr lang="de-DE" b="1" dirty="0"/>
              <a:t>Bürgermeister schon </a:t>
            </a:r>
            <a:r>
              <a:rPr lang="de-DE" b="1" dirty="0" smtClean="0"/>
              <a:t>gesund ist</a:t>
            </a:r>
            <a:r>
              <a:rPr lang="de-DE" b="1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109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 - FRAGEN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Ich </a:t>
            </a:r>
            <a:r>
              <a:rPr lang="de-DE" b="1" dirty="0"/>
              <a:t>hätte gern </a:t>
            </a:r>
            <a:r>
              <a:rPr lang="de-DE" b="1" dirty="0" smtClean="0"/>
              <a:t>gewusst, woher der </a:t>
            </a:r>
            <a:r>
              <a:rPr lang="de-DE" b="1" dirty="0"/>
              <a:t>junge </a:t>
            </a:r>
            <a:r>
              <a:rPr lang="de-DE" b="1" dirty="0" smtClean="0"/>
              <a:t>Mann kommt.</a:t>
            </a:r>
          </a:p>
          <a:p>
            <a:endParaRPr lang="de-DE" b="1" dirty="0" smtClean="0"/>
          </a:p>
          <a:p>
            <a:r>
              <a:rPr lang="de-DE" b="1" dirty="0" smtClean="0"/>
              <a:t>Kannst </a:t>
            </a:r>
            <a:r>
              <a:rPr lang="de-DE" b="1" dirty="0"/>
              <a:t>du mir bitte </a:t>
            </a:r>
            <a:r>
              <a:rPr lang="de-DE" b="1" dirty="0" smtClean="0"/>
              <a:t>sagen, was diese </a:t>
            </a:r>
            <a:r>
              <a:rPr lang="de-DE" b="1" dirty="0" err="1" smtClean="0"/>
              <a:t>Unordung</a:t>
            </a:r>
            <a:r>
              <a:rPr lang="de-DE" b="1" dirty="0" smtClean="0"/>
              <a:t> bedeuten </a:t>
            </a:r>
            <a:r>
              <a:rPr lang="de-DE" b="1" dirty="0"/>
              <a:t>soll</a:t>
            </a:r>
            <a:r>
              <a:rPr lang="de-DE" b="1" dirty="0" smtClean="0"/>
              <a:t>.</a:t>
            </a:r>
          </a:p>
          <a:p>
            <a:endParaRPr lang="de-DE" b="1" dirty="0" smtClean="0"/>
          </a:p>
          <a:p>
            <a:r>
              <a:rPr lang="de-DE" b="1" dirty="0" smtClean="0"/>
              <a:t>Weißt</a:t>
            </a:r>
          </a:p>
          <a:p>
            <a:r>
              <a:rPr lang="de-DE" b="1" dirty="0" smtClean="0"/>
              <a:t> </a:t>
            </a:r>
            <a:r>
              <a:rPr lang="de-DE" b="1" dirty="0"/>
              <a:t>du</a:t>
            </a:r>
            <a:r>
              <a:rPr lang="de-DE" b="1" dirty="0" smtClean="0"/>
              <a:t>, in </a:t>
            </a:r>
            <a:r>
              <a:rPr lang="de-DE" b="1" dirty="0"/>
              <a:t>welchem </a:t>
            </a:r>
            <a:r>
              <a:rPr lang="de-DE" b="1" dirty="0" smtClean="0"/>
              <a:t>Jahr das Theater entstanden ist.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756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In Nebensätzen steht das konjugierte VERB </a:t>
            </a:r>
            <a:r>
              <a:rPr lang="de-DE" sz="4000" b="1"/>
              <a:t>AM </a:t>
            </a:r>
            <a:r>
              <a:rPr lang="de-DE" sz="4000" b="1" smtClean="0"/>
              <a:t>SATZENDE!!!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4486114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128</Words>
  <Application>Microsoft Office PowerPoint</Application>
  <PresentationFormat>Breitbild</PresentationFormat>
  <Paragraphs>20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Facette</vt:lpstr>
      <vt:lpstr>INDIREKTE REDE – FRAGEN </vt:lpstr>
      <vt:lpstr>DIREKTE FRAGEN – INDIREKTE FRAGEN</vt:lpstr>
      <vt:lpstr>JA- / NEIN- FRAGEN</vt:lpstr>
      <vt:lpstr>W - FRAGEN</vt:lpstr>
      <vt:lpstr>PowerPoint-Präsentation</vt:lpstr>
    </vt:vector>
  </TitlesOfParts>
  <Company>Goethe Institut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INDIREKTE REDE – FRAGEN</dc:title>
  <dc:creator>Goethe-Benutzer</dc:creator>
  <cp:lastModifiedBy>Goethe-Benutzer</cp:lastModifiedBy>
  <cp:revision>2</cp:revision>
  <dcterms:created xsi:type="dcterms:W3CDTF">2020-12-07T15:36:56Z</dcterms:created>
  <dcterms:modified xsi:type="dcterms:W3CDTF">2020-12-07T15:53:19Z</dcterms:modified>
</cp:coreProperties>
</file>