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B99-84C1-41EC-A379-4BA38CDD669D}" type="datetimeFigureOut">
              <a:rPr lang="en-US" smtClean="0"/>
              <a:pPr/>
              <a:t>2/20/2021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44D8D-0134-4876-A8C5-1E388F65DCC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B99-84C1-41EC-A379-4BA38CDD669D}" type="datetimeFigureOut">
              <a:rPr lang="en-US" smtClean="0"/>
              <a:pPr/>
              <a:t>2/20/2021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44D8D-0134-4876-A8C5-1E388F65DCC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B99-84C1-41EC-A379-4BA38CDD669D}" type="datetimeFigureOut">
              <a:rPr lang="en-US" smtClean="0"/>
              <a:pPr/>
              <a:t>2/20/2021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44D8D-0134-4876-A8C5-1E388F65DCC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B99-84C1-41EC-A379-4BA38CDD669D}" type="datetimeFigureOut">
              <a:rPr lang="en-US" smtClean="0"/>
              <a:pPr/>
              <a:t>2/20/2021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44D8D-0134-4876-A8C5-1E388F65DCC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B99-84C1-41EC-A379-4BA38CDD669D}" type="datetimeFigureOut">
              <a:rPr lang="en-US" smtClean="0"/>
              <a:pPr/>
              <a:t>2/20/2021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44D8D-0134-4876-A8C5-1E388F65DCC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B99-84C1-41EC-A379-4BA38CDD669D}" type="datetimeFigureOut">
              <a:rPr lang="en-US" smtClean="0"/>
              <a:pPr/>
              <a:t>2/20/2021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44D8D-0134-4876-A8C5-1E388F65DCC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B99-84C1-41EC-A379-4BA38CDD669D}" type="datetimeFigureOut">
              <a:rPr lang="en-US" smtClean="0"/>
              <a:pPr/>
              <a:t>2/20/2021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44D8D-0134-4876-A8C5-1E388F65DCC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B99-84C1-41EC-A379-4BA38CDD669D}" type="datetimeFigureOut">
              <a:rPr lang="en-US" smtClean="0"/>
              <a:pPr/>
              <a:t>2/20/2021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44D8D-0134-4876-A8C5-1E388F65DCC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B99-84C1-41EC-A379-4BA38CDD669D}" type="datetimeFigureOut">
              <a:rPr lang="en-US" smtClean="0"/>
              <a:pPr/>
              <a:t>2/20/2021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44D8D-0134-4876-A8C5-1E388F65DCC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B99-84C1-41EC-A379-4BA38CDD669D}" type="datetimeFigureOut">
              <a:rPr lang="en-US" smtClean="0"/>
              <a:pPr/>
              <a:t>2/20/2021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44D8D-0134-4876-A8C5-1E388F65DCC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B99-84C1-41EC-A379-4BA38CDD669D}" type="datetimeFigureOut">
              <a:rPr lang="en-US" smtClean="0"/>
              <a:pPr/>
              <a:t>2/20/2021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44D8D-0134-4876-A8C5-1E388F65DCC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5EB99-84C1-41EC-A379-4BA38CDD669D}" type="datetimeFigureOut">
              <a:rPr lang="en-US" smtClean="0"/>
              <a:pPr/>
              <a:t>2/20/2021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44D8D-0134-4876-A8C5-1E388F65DCC1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142985"/>
            <a:ext cx="4040188" cy="571504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28596" y="1928802"/>
            <a:ext cx="4040188" cy="4683125"/>
          </a:xfrm>
        </p:spPr>
        <p:txBody>
          <a:bodyPr>
            <a:noAutofit/>
          </a:bodyPr>
          <a:lstStyle/>
          <a:p>
            <a:r>
              <a:rPr lang="de-DE" sz="2800" dirty="0" smtClean="0"/>
              <a:t>Darf ich Ihnen einen Platz anweisen?</a:t>
            </a:r>
          </a:p>
          <a:p>
            <a:r>
              <a:rPr lang="de-DE" sz="2800" dirty="0" smtClean="0"/>
              <a:t>Wo möchten Sie gerne sitzen?</a:t>
            </a:r>
          </a:p>
          <a:p>
            <a:r>
              <a:rPr lang="de-DE" sz="2800" dirty="0" smtClean="0"/>
              <a:t>Zwischen dem Brunnen und der palme ist noch etwas Platz.</a:t>
            </a:r>
          </a:p>
          <a:p>
            <a:r>
              <a:rPr lang="de-DE" sz="2800" dirty="0" smtClean="0"/>
              <a:t>Ich hole einen Tisch von drinnen.</a:t>
            </a:r>
          </a:p>
          <a:p>
            <a:r>
              <a:rPr lang="de-DE" sz="2800" dirty="0" smtClean="0"/>
              <a:t>Ihr Tisch ist draußen,</a:t>
            </a:r>
            <a:endParaRPr lang="de-DE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1142985"/>
            <a:ext cx="4041775" cy="571504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5025" y="2000240"/>
            <a:ext cx="4041775" cy="4857759"/>
          </a:xfrm>
        </p:spPr>
        <p:txBody>
          <a:bodyPr/>
          <a:lstStyle/>
          <a:p>
            <a:r>
              <a:rPr lang="de-DE" dirty="0" smtClean="0"/>
              <a:t>Ist da noch ein Platz frei?</a:t>
            </a:r>
          </a:p>
          <a:p>
            <a:r>
              <a:rPr lang="de-DE" dirty="0" smtClean="0"/>
              <a:t>Hätten Sie noch Platz auf der Terrasse frei?</a:t>
            </a:r>
          </a:p>
          <a:p>
            <a:r>
              <a:rPr lang="de-DE" dirty="0" smtClean="0"/>
              <a:t>Ich möchte lieber an der Tür sitzen.</a:t>
            </a:r>
            <a:endParaRPr lang="de-DE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b="1" dirty="0" smtClean="0"/>
              <a:t>Plätze anweisen</a:t>
            </a:r>
            <a:endParaRPr lang="de-DE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4" dur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 build="p"/>
      <p:bldP spid="9" grpId="0" build="p"/>
      <p:bldP spid="10" grpId="0" build="p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20334" t="25620" r="9869" b="4768"/>
          <a:stretch>
            <a:fillRect/>
          </a:stretch>
        </p:blipFill>
        <p:spPr bwMode="auto">
          <a:xfrm>
            <a:off x="5" y="3286100"/>
            <a:ext cx="9143995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 l="2711" t="31150" r="79666" b="5396"/>
          <a:stretch>
            <a:fillRect/>
          </a:stretch>
        </p:blipFill>
        <p:spPr bwMode="auto">
          <a:xfrm>
            <a:off x="357158" y="285728"/>
            <a:ext cx="1874259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1055" t="25620" r="58945" b="4768"/>
          <a:stretch>
            <a:fillRect/>
          </a:stretch>
        </p:blipFill>
        <p:spPr bwMode="auto">
          <a:xfrm>
            <a:off x="5357818" y="1928802"/>
            <a:ext cx="3432926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/>
          <a:srcRect l="2711" t="31150" r="80521" b="5396"/>
          <a:stretch>
            <a:fillRect/>
          </a:stretch>
        </p:blipFill>
        <p:spPr bwMode="auto">
          <a:xfrm>
            <a:off x="714348" y="2143116"/>
            <a:ext cx="291467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 l="2711" t="31150" r="80837" b="7134"/>
          <a:stretch>
            <a:fillRect/>
          </a:stretch>
        </p:blipFill>
        <p:spPr bwMode="auto">
          <a:xfrm flipH="1">
            <a:off x="5357818" y="2071678"/>
            <a:ext cx="3170943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43781" t="27012" r="33712" b="6160"/>
          <a:stretch>
            <a:fillRect/>
          </a:stretch>
        </p:blipFill>
        <p:spPr bwMode="auto">
          <a:xfrm>
            <a:off x="285720" y="2285992"/>
            <a:ext cx="3714776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ular Callout 3"/>
          <p:cNvSpPr/>
          <p:nvPr/>
        </p:nvSpPr>
        <p:spPr>
          <a:xfrm flipH="1">
            <a:off x="214282" y="357166"/>
            <a:ext cx="6357982" cy="1214446"/>
          </a:xfrm>
          <a:prstGeom prst="wedgeRoundRectCallout">
            <a:avLst>
              <a:gd name="adj1" fmla="val -43634"/>
              <a:gd name="adj2" fmla="val 192890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285720" y="571480"/>
            <a:ext cx="6312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Darf ich Ihnen einen Platz anweisen?</a:t>
            </a:r>
            <a:endParaRPr lang="de-DE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69410" t="28405" r="10414" b="4768"/>
          <a:stretch>
            <a:fillRect/>
          </a:stretch>
        </p:blipFill>
        <p:spPr bwMode="auto">
          <a:xfrm>
            <a:off x="428596" y="1000108"/>
            <a:ext cx="4162529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2711" t="31150" r="80837" b="7134"/>
          <a:stretch>
            <a:fillRect/>
          </a:stretch>
        </p:blipFill>
        <p:spPr bwMode="auto">
          <a:xfrm flipH="1">
            <a:off x="5000628" y="1214422"/>
            <a:ext cx="372299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69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Plätze anweisen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Plätze anweisen</dc:title>
  <dc:creator>Andjelka</dc:creator>
  <cp:lastModifiedBy>Andrea</cp:lastModifiedBy>
  <cp:revision>8</cp:revision>
  <dcterms:created xsi:type="dcterms:W3CDTF">2015-02-23T21:59:03Z</dcterms:created>
  <dcterms:modified xsi:type="dcterms:W3CDTF">2021-02-20T17:07:39Z</dcterms:modified>
</cp:coreProperties>
</file>