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1" r:id="rId2"/>
    <p:sldId id="256" r:id="rId3"/>
    <p:sldId id="257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9" r:id="rId20"/>
    <p:sldId id="290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4" r:id="rId31"/>
    <p:sldId id="285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5AB"/>
    <a:srgbClr val="B2BAB4"/>
    <a:srgbClr val="BDBEC1"/>
    <a:srgbClr val="D9D9D9"/>
    <a:srgbClr val="677372"/>
    <a:srgbClr val="D4DCE2"/>
    <a:srgbClr val="D8DDE0"/>
    <a:srgbClr val="D7E4E5"/>
    <a:srgbClr val="DEDEDE"/>
    <a:srgbClr val="BED6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6DB93D-A3E2-4763-8256-292464AE77BE}" type="datetimeFigureOut">
              <a:rPr lang="en-US"/>
              <a:pPr>
                <a:defRPr/>
              </a:pPr>
              <a:t>10/31/2016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E2BAD4-2AF8-46C8-8421-B37D8E899A2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7E7F15-C68C-450F-BAC2-C7D211074133}" type="slidenum">
              <a:rPr lang="de-DE" smtClean="0"/>
              <a:pPr/>
              <a:t>7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C31234-5806-4F48-B00C-8BB1AAF0DA98}" type="slidenum">
              <a:rPr lang="de-DE" smtClean="0"/>
              <a:pPr/>
              <a:t>18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546C-BB60-4CA2-8FEF-3B8A968A3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F38A-F9B2-424F-9F33-BE826F3ED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7BA4C-B55E-46D8-A77F-093E13D8E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17E6C-BCB9-40A8-AA34-3B3777D5E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DA75-B52A-4507-BE04-822421544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8CA21-B7B6-4467-8343-61FBB7A05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9C28F-7579-4C58-B51F-CF332DA84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DD8A9-A4B4-46B0-97F1-566C91373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53013-F060-4D60-93FC-673F8991A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FAF3-00FE-4E0D-9173-C74603DA4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7462C-2E4C-481B-A193-DDAB332C1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D48D5E-7045-4660-B11F-23A9ADAA5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6B6B"/>
            </a:gs>
            <a:gs pos="50000">
              <a:srgbClr val="E8E8E8"/>
            </a:gs>
            <a:gs pos="100000">
              <a:srgbClr val="6B6B6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pPr eaLnBrk="1" hangingPunct="1"/>
            <a:r>
              <a:rPr lang="de-DE" b="1" smtClean="0">
                <a:latin typeface="Cambria" pitchFamily="18" charset="0"/>
              </a:rPr>
              <a:t>Ein Arbeitstag</a:t>
            </a:r>
            <a:endParaRPr lang="en-US" b="1" smtClean="0">
              <a:latin typeface="Cambria" pitchFamily="18" charset="0"/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276600"/>
            <a:ext cx="6400800" cy="1752600"/>
          </a:xfrm>
        </p:spPr>
        <p:txBody>
          <a:bodyPr/>
          <a:lstStyle/>
          <a:p>
            <a:pPr eaLnBrk="1" hangingPunct="1"/>
            <a:r>
              <a:rPr lang="sr-Latn-CS" sz="4000" b="1" smtClean="0">
                <a:latin typeface="Cambria" pitchFamily="18" charset="0"/>
              </a:rPr>
              <a:t>Irene</a:t>
            </a:r>
            <a:endParaRPr lang="en-US" sz="4000" b="1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de-DE" sz="3200" smtClean="0">
                <a:latin typeface="Georgia" pitchFamily="18" charset="0"/>
              </a:rPr>
              <a:t>Oft bleibt sie abends mit ihren Kollegen an der Uferpromenade. Da ist immer etwas los.</a:t>
            </a:r>
            <a:endParaRPr lang="en-US" sz="3200" smtClean="0">
              <a:latin typeface="Georgia" pitchFamily="18" charset="0"/>
            </a:endParaRPr>
          </a:p>
        </p:txBody>
      </p:sp>
      <p:pic>
        <p:nvPicPr>
          <p:cNvPr id="11267" name="Picture 16"/>
          <p:cNvPicPr>
            <a:picLocks noChangeAspect="1" noChangeArrowheads="1"/>
          </p:cNvPicPr>
          <p:nvPr/>
        </p:nvPicPr>
        <p:blipFill>
          <a:blip r:embed="rId2">
            <a:lum bright="24000" contrast="6000"/>
          </a:blip>
          <a:srcRect/>
          <a:stretch>
            <a:fillRect/>
          </a:stretch>
        </p:blipFill>
        <p:spPr bwMode="auto">
          <a:xfrm>
            <a:off x="1447800" y="1981200"/>
            <a:ext cx="62484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6CA"/>
            </a:gs>
            <a:gs pos="50000">
              <a:srgbClr val="5E5C5D"/>
            </a:gs>
            <a:gs pos="100000">
              <a:srgbClr val="CCC6C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sz="3200" smtClean="0">
                <a:latin typeface="Georgia" pitchFamily="18" charset="0"/>
              </a:rPr>
              <a:t>Samstags macht Irene Einkäufe und bummelt durch die Stadt.</a:t>
            </a:r>
            <a:endParaRPr lang="en-US" sz="3200" smtClean="0">
              <a:latin typeface="Georgia" pitchFamily="18" charset="0"/>
            </a:endParaRPr>
          </a:p>
        </p:txBody>
      </p:sp>
      <p:pic>
        <p:nvPicPr>
          <p:cNvPr id="31751" name="Picture 7" descr="55673405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34290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124200"/>
            <a:ext cx="4000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6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3200" smtClean="0">
                <a:latin typeface="Cambria" pitchFamily="18" charset="0"/>
              </a:rPr>
              <a:t>Sie möchte auch ein paar Ausflüge machen und die Umgebung kennen lernen.</a:t>
            </a:r>
            <a:endParaRPr lang="en-US" sz="3200" smtClean="0">
              <a:latin typeface="Cambria" pitchFamily="18" charset="0"/>
            </a:endParaRPr>
          </a:p>
        </p:txBody>
      </p:sp>
      <p:pic>
        <p:nvPicPr>
          <p:cNvPr id="13315" name="Picture 8" descr="tourist%20bus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648200"/>
            <a:ext cx="291465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3">
            <a:lum bright="-24000"/>
          </a:blip>
          <a:srcRect/>
          <a:stretch>
            <a:fillRect/>
          </a:stretch>
        </p:blipFill>
        <p:spPr bwMode="auto">
          <a:xfrm rot="-303853">
            <a:off x="609600" y="1600200"/>
            <a:ext cx="518160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038600"/>
            <a:ext cx="114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038600"/>
            <a:ext cx="114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1981200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962400"/>
            <a:ext cx="16732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B6B6B"/>
            </a:gs>
            <a:gs pos="50000">
              <a:srgbClr val="E8E8E8"/>
            </a:gs>
            <a:gs pos="100000">
              <a:srgbClr val="6B6B6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88" y="1571625"/>
            <a:ext cx="4329112" cy="2446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de-DE" sz="4400" b="1" dirty="0">
                <a:latin typeface="Georgia" pitchFamily="18" charset="0"/>
              </a:rPr>
              <a:t>Ein Arbeitstag</a:t>
            </a:r>
          </a:p>
          <a:p>
            <a:pPr algn="ctr">
              <a:lnSpc>
                <a:spcPct val="200000"/>
              </a:lnSpc>
              <a:defRPr/>
            </a:pPr>
            <a:endParaRPr lang="de-DE" sz="1050" b="1" dirty="0">
              <a:latin typeface="Georgia" pitchFamily="18" charset="0"/>
            </a:endParaRPr>
          </a:p>
          <a:p>
            <a:pPr algn="ctr">
              <a:defRPr/>
            </a:pPr>
            <a:r>
              <a:rPr lang="de-DE" sz="4400" b="1" dirty="0">
                <a:latin typeface="Georgia" pitchFamily="18" charset="0"/>
              </a:rPr>
              <a:t>Markus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-304800" y="381000"/>
            <a:ext cx="5786438" cy="281940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304800" y="914400"/>
            <a:ext cx="47974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3600">
                <a:latin typeface="Harlow Solid Italic" pitchFamily="82" charset="0"/>
                <a:ea typeface="Cambria Math" pitchFamily="18" charset="0"/>
                <a:cs typeface="Cambria Math" pitchFamily="18" charset="0"/>
              </a:rPr>
              <a:t>Frühschicht</a:t>
            </a:r>
            <a:r>
              <a:rPr lang="en-US" sz="3600">
                <a:latin typeface="Harlow Solid Italic" pitchFamily="82" charset="0"/>
                <a:ea typeface="Cambria Math" pitchFamily="18" charset="0"/>
                <a:cs typeface="Cambria Math" pitchFamily="18" charset="0"/>
              </a:rPr>
              <a:t>: </a:t>
            </a:r>
            <a:r>
              <a:rPr lang="sr-Latn-CS" sz="3600">
                <a:latin typeface="Harlow Solid Italic" pitchFamily="82" charset="0"/>
                <a:ea typeface="Cambria Math" pitchFamily="18" charset="0"/>
                <a:cs typeface="Cambria Math" pitchFamily="18" charset="0"/>
              </a:rPr>
              <a:t> 7 </a:t>
            </a:r>
            <a:r>
              <a:rPr lang="en-US" sz="3600">
                <a:latin typeface="Harlow Solid Italic" pitchFamily="82" charset="0"/>
                <a:ea typeface="Cambria Math" pitchFamily="18" charset="0"/>
                <a:cs typeface="Cambria Math" pitchFamily="18" charset="0"/>
              </a:rPr>
              <a:t>-</a:t>
            </a:r>
            <a:r>
              <a:rPr lang="sr-Latn-CS" sz="3600">
                <a:latin typeface="Harlow Solid Italic" pitchFamily="82" charset="0"/>
                <a:ea typeface="Cambria Math" pitchFamily="18" charset="0"/>
                <a:cs typeface="Cambria Math" pitchFamily="18" charset="0"/>
              </a:rPr>
              <a:t> 13 Uhr </a:t>
            </a:r>
            <a:endParaRPr lang="en-US" sz="3600">
              <a:latin typeface="Harlow Solid Italic" pitchFamily="82" charset="0"/>
              <a:ea typeface="Cambria Math" pitchFamily="18" charset="0"/>
              <a:cs typeface="Cambria Math" pitchFamily="18" charset="0"/>
            </a:endParaRPr>
          </a:p>
          <a:p>
            <a:r>
              <a:rPr lang="sr-Latn-CS" sz="3200">
                <a:latin typeface="Harlow Solid Italic" pitchFamily="82" charset="0"/>
                <a:ea typeface="Cambria Math" pitchFamily="18" charset="0"/>
                <a:cs typeface="Cambria Math" pitchFamily="18" charset="0"/>
              </a:rPr>
              <a:t>Montag</a:t>
            </a:r>
            <a:endParaRPr lang="en-US" sz="3200">
              <a:latin typeface="Harlow Solid Italic" pitchFamily="82" charset="0"/>
              <a:ea typeface="Cambria Math" pitchFamily="18" charset="0"/>
              <a:cs typeface="Cambria Math" pitchFamily="18" charset="0"/>
            </a:endParaRPr>
          </a:p>
          <a:p>
            <a:r>
              <a:rPr lang="en-US" sz="3200">
                <a:latin typeface="Harlow Solid Italic" pitchFamily="82" charset="0"/>
                <a:ea typeface="Cambria Math" pitchFamily="18" charset="0"/>
                <a:cs typeface="Cambria Math" pitchFamily="18" charset="0"/>
              </a:rPr>
              <a:t>Mittwoch</a:t>
            </a:r>
          </a:p>
          <a:p>
            <a:r>
              <a:rPr lang="en-US" sz="3200">
                <a:latin typeface="Harlow Solid Italic" pitchFamily="82" charset="0"/>
                <a:ea typeface="Cambria Math" pitchFamily="18" charset="0"/>
                <a:cs typeface="Cambria Math" pitchFamily="18" charset="0"/>
              </a:rPr>
              <a:t>Donnerstag</a:t>
            </a:r>
            <a:endParaRPr lang="de-DE" sz="3200">
              <a:latin typeface="Harlow Solid Italic" pitchFamily="82" charset="0"/>
            </a:endParaRPr>
          </a:p>
        </p:txBody>
      </p:sp>
      <p:pic>
        <p:nvPicPr>
          <p:cNvPr id="15364" name="Picture 5" descr="http://dasuniforma.com/resimler/900x900/52d8d67e0a2b266a464cfb8e97570b9e.jpg"/>
          <p:cNvPicPr>
            <a:picLocks noChangeAspect="1" noChangeArrowheads="1"/>
          </p:cNvPicPr>
          <p:nvPr/>
        </p:nvPicPr>
        <p:blipFill>
          <a:blip r:embed="rId2"/>
          <a:srcRect l="33333" r="36459"/>
          <a:stretch>
            <a:fillRect/>
          </a:stretch>
        </p:blipFill>
        <p:spPr bwMode="auto">
          <a:xfrm>
            <a:off x="7000875" y="0"/>
            <a:ext cx="214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3733800"/>
            <a:ext cx="6934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3200" dirty="0">
                <a:latin typeface="Georgia" pitchFamily="18" charset="0"/>
              </a:rPr>
              <a:t>An diesen Tagen muss er früh aufstehen. Er arbeitet als Hoteljunge von 7 bis 13 Uhr.</a:t>
            </a:r>
            <a:endParaRPr lang="de-DE" sz="32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B6B"/>
            </a:gs>
            <a:gs pos="50000">
              <a:srgbClr val="E8E8E8"/>
            </a:gs>
            <a:gs pos="100000">
              <a:srgbClr val="6B6B6B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990600" y="4724400"/>
            <a:ext cx="815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sr-Latn-CS" sz="3200" i="1" dirty="0">
                <a:latin typeface="Georgia" pitchFamily="18" charset="0"/>
                <a:ea typeface="Times New Roman" pitchFamily="18" charset="0"/>
                <a:cs typeface="Tahoma" pitchFamily="34" charset="0"/>
              </a:rPr>
              <a:t>Er führt die Gäste aufs Zimmer, </a:t>
            </a:r>
            <a:endParaRPr lang="en-US" sz="3200" i="1" dirty="0">
              <a:latin typeface="Georgia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sr-Latn-CS" sz="3200" i="1" dirty="0">
                <a:latin typeface="Georgia" pitchFamily="18" charset="0"/>
                <a:ea typeface="Times New Roman" pitchFamily="18" charset="0"/>
                <a:cs typeface="Tahoma" pitchFamily="34" charset="0"/>
              </a:rPr>
              <a:t>trägt das Gepäck,</a:t>
            </a:r>
            <a:r>
              <a:rPr lang="en-US" sz="3200" i="1" dirty="0">
                <a:latin typeface="Georgia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sr-Latn-CS" sz="3200" dirty="0">
                <a:latin typeface="Georgia" pitchFamily="18" charset="0"/>
                <a:ea typeface="Times New Roman" pitchFamily="18" charset="0"/>
                <a:cs typeface="Tahoma" pitchFamily="34" charset="0"/>
              </a:rPr>
              <a:t>gibt </a:t>
            </a:r>
            <a:r>
              <a:rPr lang="sr-Latn-CS" sz="3200" dirty="0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Informationen </a:t>
            </a:r>
            <a:r>
              <a:rPr lang="sr-Latn-CS" sz="3200" dirty="0">
                <a:latin typeface="Georgia" pitchFamily="18" charset="0"/>
                <a:ea typeface="Times New Roman" pitchFamily="18" charset="0"/>
                <a:cs typeface="Tahoma" pitchFamily="34" charset="0"/>
              </a:rPr>
              <a:t>über das Hotel. </a:t>
            </a:r>
            <a:endParaRPr lang="sr-Latn-CS" sz="3200" dirty="0">
              <a:latin typeface="Georgia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" name="Picture 2" descr="Image result for to show the hotel room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 l="34226"/>
          <a:stretch>
            <a:fillRect/>
          </a:stretch>
        </p:blipFill>
        <p:spPr bwMode="auto">
          <a:xfrm>
            <a:off x="228600" y="990600"/>
            <a:ext cx="3221595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0" name="Picture 4" descr="Image result for bellboy luggage"/>
          <p:cNvPicPr>
            <a:picLocks noChangeAspect="1" noChangeArrowheads="1"/>
          </p:cNvPicPr>
          <p:nvPr/>
        </p:nvPicPr>
        <p:blipFill>
          <a:blip r:embed="rId3"/>
          <a:srcRect l="15254" r="10486"/>
          <a:stretch>
            <a:fillRect/>
          </a:stretch>
        </p:blipFill>
        <p:spPr bwMode="auto">
          <a:xfrm>
            <a:off x="3429000" y="990600"/>
            <a:ext cx="3338593" cy="3276600"/>
          </a:xfrm>
          <a:prstGeom prst="rect">
            <a:avLst/>
          </a:prstGeom>
          <a:noFill/>
        </p:spPr>
      </p:pic>
      <p:pic>
        <p:nvPicPr>
          <p:cNvPr id="19462" name="Picture 6" descr="Image result for male hotel receptionist"/>
          <p:cNvPicPr>
            <a:picLocks noChangeAspect="1" noChangeArrowheads="1"/>
          </p:cNvPicPr>
          <p:nvPr/>
        </p:nvPicPr>
        <p:blipFill>
          <a:blip r:embed="rId4"/>
          <a:srcRect l="3865" t="5405" r="7246" b="2703"/>
          <a:stretch>
            <a:fillRect/>
          </a:stretch>
        </p:blipFill>
        <p:spPr bwMode="auto">
          <a:xfrm>
            <a:off x="6705600" y="990600"/>
            <a:ext cx="2279374" cy="3276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5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666875" y="5019675"/>
            <a:ext cx="457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3200" dirty="0">
                <a:latin typeface="Georgia" pitchFamily="18" charset="0"/>
              </a:rPr>
              <a:t>Gleich nach der Arbeit isst er Mittag. </a:t>
            </a:r>
            <a:endParaRPr lang="de-DE" sz="32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263" y="1023938"/>
            <a:ext cx="4485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Georgia" pitchFamily="18" charset="0"/>
              </a:rPr>
              <a:t>13 Uhr : Mittagessen</a:t>
            </a:r>
            <a:endParaRPr lang="de-DE" sz="3200" b="1" dirty="0">
              <a:latin typeface="Georgia" pitchFamily="18" charset="0"/>
            </a:endParaRPr>
          </a:p>
        </p:txBody>
      </p:sp>
      <p:pic>
        <p:nvPicPr>
          <p:cNvPr id="18434" name="Picture 2" descr="Image result for studenten mensa"/>
          <p:cNvPicPr>
            <a:picLocks noChangeAspect="1" noChangeArrowheads="1"/>
          </p:cNvPicPr>
          <p:nvPr/>
        </p:nvPicPr>
        <p:blipFill>
          <a:blip r:embed="rId2"/>
          <a:srcRect r="34336"/>
          <a:stretch>
            <a:fillRect/>
          </a:stretch>
        </p:blipFill>
        <p:spPr bwMode="auto">
          <a:xfrm>
            <a:off x="2286000" y="1752600"/>
            <a:ext cx="3429000" cy="3121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hQSERQUExQWFBUUFxQXGBgVFxgXFRcYFxgVFhQXFxcXHCYeGBokGhUXHy8gIycpLCwsFx4xNTAqNSYrLCkBCQoKDgwOGA8PGCwkHyQpLCwpLCwsLCwsLCksLCksKSwpLCwsLCkpLCwsLCksLCwsLCwpLCksLCwsLCwsLCksLP/AABEIAKoBKAMBIgACEQEDEQH/xAAcAAABBQEBAQAAAAAAAAAAAAAEAAIDBQYBBwj/xABAEAABAwIDBQUFBgQGAgMAAAABAAIRAyEEEjEFQVFhcQYTIoGRMqGxwfAHQlJi0eEjcoKiFBUzQ5LxsvJTwtL/xAAaAQADAQEBAQAAAAAAAAAAAAAAAQIDBAUG/8QAJBEAAgIBBAMAAgMAAAAAAAAAAAECEQMSITFBBBNRMkIiYbH/2gAMAwEAAhEDEQA/APVwkkktTmEkkmmqBvQA9JBO2iNRpxOh6byutxROgcecZR/dHuVaGAYuQhTXd+H+79lw4qNQR7/gUaGAWkh2YmdDKcMTx9yWlgTFcXA8HRJIBJFJcQJiK4V1cKBHCuJLiAEmlyTip8LgS65s33lA0myGlRc4+ET8PVH4fZgF3XPu/dFsYAIFgq/bu3GYSiatS4G6Wgk8BJuVDkbRgkWMJQvJdr/a9XqOjC0+7bGtRmd/WAbeizmJ7bY8tObFPuTaQw9AWwQFlrRpR74/RZrE9tW0ajmVROU6tN/Np9xmLEHKdfGam2MW4t7yu8tAn235gSR+Jx8O+ylZj3MEufcanUG+sXtxE7yoeR9FKJ7yzaDXmmWOBa4iCN4yu98x6I6F4Nge1ZpkZHkQZyzImDpxsT5Qr6l9odR4u6HNPhcNRrIINnDlw3oWVdho+HrTgmZVkeyH2iU8W91CoAzENJET4akb2b5i8citU7EAancTy+pI9VqmmrRLRDi9nMrDK9jXD8wFuh1Hksd2h7HVKfjw7XVG3lgMuHNs+0OWvVb+iZaDxC6WqrJPDsXWc0gVGuYRJyvBabcjzU1HFDKAF7HjMAyq3LUY17TueAR79Fk9qfZrh3gmiX0XXiHFzPNrrx0KYWYl1cHgf0QdRzSYyi5AsPM36K4f9nmOa10NY6DoKgl3MA7uRIKJ2X9neLdBflpanxmXXt7LJGnEhA7M87ZjCfCXN6OPzSXoGH+zJn+5Xe7jka1o9+ZJAGhXC+FC+seiA2lj8gDR4nvkNbIHUknQDj81uoWc5FV26XVXMYLU/aJ3m9hyEST5b0Ph+8rk+MATfK28dXE/AKvqUqgaW+F1Ss+BkBtHtEuOug3D2VosJRFNoaN3qT81u0orYhb8j8NhGs0En8RMnpJ3chAUzqiYXFMqOA/ZZclnXP8Ar3qJ1S6Yak3UFWpuP0VaQmyXNJ4H3/ulTxUWd6jf+/JD5j5JteC0l1gN/wAwnQrCjVymxU1Hak2cLqqw+Iztib2IPEcY+XVc73yvB6pOH0LNDTxDTvUiyWLxBaQRy9EThdsuEX8is3j+C1GjXCh8HtBtTSx4fMcVOVm1QxJpKRKssHgI8TteHBJuhqLZBg8AT4nWG4cUbUqNbqQOphQbU2s2iAIzPPstGp5ngOax1TC1XvdWrPdYS1oJDWwZvHtWte11zzyUd+Hx7VvZf6T9qPtLp4cFtDLUeJl7jFJpHvceQ9V5lt3bNbFHPVcSXezutwa37oRG0KLqldz768fCL2jifVD4kBlyWybT8RxOvM66LFzseitirp4JzTcmTwJAHnvUmFwTGyTmJ4u+Akz70Z3D3DwBo8gPj+6q8R2erEmHF3K2noYQpJ9j0tdDsZtZpEG26fqx6HgqPEbTdoL/AERBaeLTCtHdj6xvlM/XAIHGdm6zdAZ6E/FV/ENL+FYzF2MaiS0zqPvNPyRNHGuLC6T7TCOMCR84VfVa9rvE2HtOa4jNGoI4x6ojZ9AFtSPZmw3wP/Zp8lVIgszjHCpRrMcW1GZXNcDeWxIPxHmvQtpduqr6bRIBc0jpmc332EdV5jtSmabGwdJjqNfgroV/G0bmkE/07v8Ak7+xQ062GqPprB1QabSDbK2PQQps4WQ+z7agq4UEmSxxZ6ALUB86W5/ILeO6Mnsydz+KjJTcwH1dLOqEOldTMycHIAcEk3OkgDPN1kqlrPBryeXkB7I+fUqxr4kmWt0bY83cOgtPkOKHwuCJqZjEjTre55D4rujtuczCaWHDXF33jIFtBqfU7+iLp0+J8/ko3RTEkyfr0QVTFueYFhuhTux8BdTFiYb5lQF9uabTpwJ810hVQiR5hqB3lF7tfoIWpTTQmRVKifWuw9Ex7bhPJt5eo/VUIp9m4nw3Piouyn+QwP8AxyuVjXMP5OBnrofPRUL393jQ3RuIpvb/AFsu3+2fQK+x5lrTvEH/AKVSJXAJjWeEg7vqVWOx0Mka9equ6rMzZGo943hZbHUiC5scweKlCYE3tc+m4Om403L0Hsp2pbjBlsKoFxpPEheNbc2fU1YDvVJsbtDXwtdrwSx7CCJ18+IWc1fJolfB9YYbZ4bdxk7uH7qavig0Sfo8FgsX9pmTCUsXkaab2gGXBsVNC0Xk792iouxna5+0MdVdUcAymzNTZIPicckib+zIO7xAxdefKdOmdmPHfBpu0j6jjSiR3tTxkG8AEtHSyh7R7YdhsM8vALnQymJ1O8kncBdWONDTUpvJJNLMWgaSREnjF7Khfsd+JxGeqZpsHhG4k39LBcr5Z3uVxSM7sjYOIxd3Hu6Z36E9BwWy2b2OoURZgc78Trn1OiuaNMNEBOdVCSiuyL+Av+WU/wAA9Aojs9kyGj0UuJwpI8JIngfgq2ltFzKgpVBc+y78WtiNx+KbpDTb7Cn4JpOia7ZrN4B8kQ10p+ZFIrcyHaPsVSrtPhAduPD6heUY7Y9TDF1MiJIieGa99YXv1ZYXt3s0Pp5ouPX6sPRNSomcNSs85ee8acwux4I3+Ektd5TdQYnGgFzhbQDrx9S4+al2Pg61WoaNKm6pVcDDG3PtA67mjiYA5L1zsR9i7KDm18Zlq1Gw5tFt6TDqC8n/AFHA7vZH5ltFWzlbol+yHYWJbSfVrju6VRwdSabPeIjOR91htG862Bk+lZUpK5lK2SpUZPc7AXVwMSyJgIu4Ll05clAHMq6lKSAMXs2uaj+73ZA8kDTNJdJ5kq1q4jKIZ6pmFwQY3KwQN53k8TvUjsrASZPLiuxtNnMlQKzBFxk+/VT9yB9fNV9bbD50AA3KF21IufT63KtLFaLTJKiq1I0+o3wgDtaQI+v2SOKB+uKNIWGyA3lyKpHYl3eOknp01+KPfWEcvqyo8V4Xz5fXw1VxRMmWzaoPPSP0UjHghVwqQZ3IuREzbXchoDN9ryW1MNUH3cRSvwDjlMnzhaavBEAiw+reiyX2iYtzcIXt+7Uou0sYeCB6wtKKzRTBcC0mCZDrSJ1gxqm99g6C8NYa+oTMRg2kzGvuUdDE5v8ATfI5GQk+s5p9oGenyUUHRG/ZTd4Xnn2lYYOdSZQpZqjC4uLBJAiIgXMn4FbjtRt5uHwr6hmRZot4nGwaDz+SquxFDOw1qkGpVMuPAbmjg0e9c2fP61XZ0YcOtlD2M7K1Hs7zGsPcsB7qm8uBzuIl/dDWwgB0cYIWz2D2bpYcl9Jga52r3eJ8XgB2gFtGgeakpV+/e52jG+FvzdzJ4cFcUyBHDl7vrmvMlNyds9GONR4JadKTwHOCrGjSyhBUnXtxjlcTqjmuSRTE96jNQb9DYrtRBV3IbKUbGbH2nIfTefHScWmdXNk5HjjI15gobtFh+8pkgeJkOBGsA3jnEnyVXtzDPkVqVqrRF9Htucp+Mo/YWKfUALmlp3g+8c9E7tUGmtyXYe1xWZe1RshwiJItmA4HXzR7noWrs4NqZmCJ1UlQKSkOc9VGL2K/Fv7tmn3nGcrBxMangNT71e4DZLq1zLWcd5/l/X4rRYXBsptysED4niTvK0jjcuTLJlUNlyVfZfslh8BTLaLfE6O8qO9t53SdzRuaLDrJN0DKWVLKupJI4rsdCSbkSypiHJJjlyUAPIXMqbK4aiAGvqAJJpAKSAKatW3BB1Hc/VOdV4KIPkfXuXakcwDXdBtvK4/DBwk2vKWLppwd4R9cloQDOwg4qI0nC/XXkjmG59VFXdB1tbyTTAYx8whNoUpPw48UZl3gqHFNMa3M3+Q9UxMFo1gRbQSOvTgiKNS0GZ3E/NU4Pdug6H4q1mInzVNCRV9uqWbBVTHsmm7/AI1GF3un1V4+t/DB4gHrYGeqD21h++oVae57HNkmwlpgm24qAYmaFKD7VNhI1uWiZ5KKHYqrWTMAm19/qLqPG1CzR7pO4nMOhm/odykEMbO//pZftTtruabnyM7vC3+Y7+g1Sk6VjirdFD2t7Q9+9tEaU3kvj2XOgAR0l3qtRsPaRp4V+7wwPOG6/wBRXmmzqBc7jJ9bheg4fDHuIvc3jWL+mk+S8XNLXKz18EdMTTbFxAyAAQSJuIN9OpV1gqhPMRw0k/pz3LJ7DxmVoBtHuNyXek3Wp2djZEWBJnS5vffyN+SxZsizNXK2T8ZMoZm0nm+jd3P0+KfWoGpYmOMeY+CEq0jRqscZdTcC0j8LrZSORuOsJGkYli2u4jqoe9JdEE8Y3LlaWQW3aY06cEHjsdiKVBz8MzO8OzFuXM5wMDTW17C6C0ti2NARxT6EM3WUez8b3+Gp1shpOcJcxwIc1wJa5sG+oPlCge59U5KTS5/uA4uO4fV1VGd2twyti22ANz6qwweyJ8VQdG//AK/Rc2D2WZhyXuPeVnauOjeTBuHPU8tFdwt4Y+5HJky9RGyuhOhKFucxwFdlKEkAJJJJADSuLqbKAOpsLjnqJtUkoAmISTA+8JIGZYvAmb23KI1Pr63JrzvnpzTHDmvQo4xjjO/3fNRh0WP17k53D66Jod9fJUSOaTe/1ySfTJF7Aakm0JrSGgueYA3/AAQOLxZqNg2b+Hj/ADc+SKCyahWa5xDJDBPi/FyHAWQu3q8AXtKlwFh5qu7SVIZ9eqfYdEe0KZySOvmEVgMRmY0zeLqBj89AHkEFsOscrhfwmPSVa4J7Iu1eLqVDRwdEwaziXkfdpt9qfX3I4vbTtYBgDQOgACbsykAamJf7VSGU+VJswR/M/M7plVLtDHy6J11WfBfIfWxxefW6887T7R7+vb2GZg3nfxO8yPQBaXbOO7miYPjcCG8R+I+Q+SyOEw8x5/Fc3kuoM3wK5ouOz+z5Mrff4MCmJtGvnpKo9gYSAFq20xl3fPmvFuz2YxpGcwlUNJHAxMDj+60uBdcZjvuZ5XkRfVY7Gu7qq4HdBA0tYW+hdaPYmMDmt4kdZibTwGqszXw2GBdZEYug2owsInkqqjiC3Uj9hxSxe0y0SldGyiyPAVi0uo1TMbz95h0d1Gh5jmu0No92XbgJAGuiC2rNRjatP/UYZbG8mxaeIcLR0O5aTYnZTvGtqYpsTBFI2dpbvYP9vrwVJOXA8koxVsH7PYivinGaPdYcARVLh4zvFOnl0/NMdVrsNh2025WANHLeeJO8qUNAsNBZIBdUYpHmTyOYgV0FIBdAVmZ0FIFJcQA6VxJKUAclLOuqHEVQ0X3oAmhQvcoxWXQ+dUAMJXFIQExwQAnPO5JJoXUAY51W3noo3P4391um5LE0i0xuJEFMAFx59F345xnHUjmyQcJUzr1FVrBlzv0A1JTcRiMvM/V1WVGSS6ZnnHoOC0SMmwjEVs5BN+DQbBcefDHTjKFzxYGPLf8AJKniN3UXTAOwgt047+vuVL2pry0wdG9eaNG0GtYSTeNPrmslt7aMtvq4wProkHRe7ErTQ+ShwFMmq6noH79wG8+iiweObRoMBBLnmGMbd7ncGj5mAOKlxGJGGpOc4/xHCX3kNG6m3jzO88oVXViq6GdpNshvgbYNECNwFh+yo8EMxzk215KsZWdXqSZ1vyE/srSi2Ra1Nu/8bhw5D3qR2Z7a+MNSs6dG+Fo4D9zKmwWFLWtedA6DyDrA+oHqh9nYQ1KknSYPyW6wGw2vpOY4Wc0iN45iN6znj1waLhPTNMdsh4V/RrCCFjMKH0nmlU9pu/8AE3Rrhyt8Vctx0DVeA4uLpn0MZJq0V3a5ns1Rqz2o1ymCfQx5IDZO2O6e0Ey0zeemZWOM2hmEELN4pvdiAPCLji3h9SrXBlNU7R6PgMQ+rGWzfkjMZUPhY0F7nkBrWi7idwWJ2N2kOVrGy5xIDWtHicTZsNuSTIEc17T2S7NmgwVK0Gu5ozRcUx/8bTv5u3nkAiONyY3nUVY/s72bFAZ6kOq+rWcm8Txd6K4NWU1z5EJq64xUVSOCUnJ2yRrk8OUQCcFRBICuhMXWlAD0k1dQB1JclKUAcc9DYtmdsKeqYQxqA7kDIaT5sdQpJTKjbyu07oEPlMNZTZFDVpoGObXSQZdBXUCM5iKwcCN3EKtbiIJaTfWem/4KmHaemSYcBvIIgidZBuocTtttiCJF/wBR0XD43kPFPfjs9DPgWSP99FpUMzJvPn9fuhKmIjlx5cUP/mDSGOEEOHzuPK4QVTESL9PPcvok01aPBaadMsTiL6+air1hrKqa+JgxP6Kvxe1BBJMDmk5DSDcTi9TpEn5rL4zabe8zu0FmN48DyHNRY/beYENHmfkFFs0DNIpuqO5/qs7b4Kpdmr7ObRYX5i2o6o4RnLCGtGuVk+y3471U7d2g7E1u7p+y03/M7TzjTqSpq2Ird2c72YamdQ273ef6Kfs3sD/ECWgswwN3Gz60WLW/hbuJ8uKt/BE+xdkZ2+H2BZzvxneB+WdeMR1I7RVhSYGN9pwIA/C3efcrXaO2KWHZAgNYLNG/cAOCxb9td68uLMznH9gOipEML7NYUtJ3ybr0HAAAC27d6eu5U3ZzZLgM1QAE3DRqj9q41lOmXO8OWYnd/wBpugSYN2jwbajJkB7ZLXfEHkeHQrHUNvN0cbix4giyE232rdWOSkXQd4FzwidOqZsvs3mg1Gi941J6mYC4M+FZZXHk78OZ4lTLhu0mHeFPs3ZT8Y/u6Dc5EZjPhYDpmdoBrbW1gVBjNm0GNLe6YXATEC3Nx3DrwOq9U2GxmFoto0Wta0C4aAMzo8Tp3uJG/dZYy8XR2bLydWyQ3sX9nFDAv79x72vBAdEMpzY923WSLZjuJgCSt/hHyCqLA4zOCBqNQRBHUFH4XEkTbVKq2Ie4UE0lJr03NJTJH03KSVE1qegCSFyFxrl1yBHZXZTcy4SgB0ruZMzJZkDIa7pKhKVd0OHNRYqsRogQ9y6yyEGJU1PEeaACnYnimis12h/VQvfKiLQdf3QMlrUkkwVCPzD3/ukgRgcZsik/26bX7/E0H3lVOL7K4czFMDmC4HyylXuJduH72QL6oDTO/VeRR6xmsT2WDR/Cq1KYv4ZDmyb2zXHHVVWJ2Vi2yWubUGn4HamOW73Laup5hyHuJkeqVChYjofQz8V0R8jJDZMwnghLlHmO0dpVmRnY5u64t5OFlQ4rGuqGXHoNy9fx+EabRrP6j65rP4zshSdPhgje0RO7TT1W68vVtI5341fiYbC4ndkL+QV9gcPjHj+DQ7sfidb/AMv0RZ2XiaLZpBrxfdBHyP7Kqxe1sdGU52D8rY94XfHPCvyOSWGSf4lo7YNGgRV2hWzu3UmzJ678vooNpdtalbw0x3FFogBusDQDcOgWeo4RzjLp5l0/O5Wq2JQoU4ccrncXblpB3xsRJVyV+F2RicWRlpuyjQusOpJsStPs/YNDCEHEVqbXC+UuEq0obda4eEgD3fpxVFi3Yd1Que3O524CXE7gFvx2ZtX0W2K7f4VoOQOqkfhENH9RFvesfj6uIx9QufLKc2buA431PNW9XuKPiq5XP+5RpQ4N5kj2ncToNBxL6bTUHeV4o0ho2YMc+Kl77DW3BBsrYTRZo6niraucgyU4LpgvOgtJA4kC53Aa7gYq+0AGCxpsPsNiK1b+Uf7TOLzeOGqGGKDRcAvIEMbZjGTZs/cZO83cbwTADVIKbOYjADJBNnGYdrUiC6pU4MFrcIbvvd9ldv1WllM0nVqUAMIP8RrRYF82LfQjmmbI7OOruz1pDTHhjK58eyCP9umNzNTqblbvB4AMEABvIfV1x5vKglpStnZi8ab3eyEcQ9+U0wKeXQxJ6dFcYXaILg1xAcRpuJ/LOo5bkMyipP8ADgwd4gzzGi4Vklds7HjjVF0w2lda7eqzA7Tzg6gtMGQfIg7xCL7+1p+C21I5XBp0Or7SY1p8QB3FUo7TkvysY+od+TLA5kucAFYuwQd7Q1UlLDtFgIHKyiU/hpCK7Iv8+YPbDmdWn4tkK0wWPp1myx7XdDPqNR5qufhwdyDxmy2m8QdxFnDoRcKVOXZbxwfBoXBNBVCzatWlaoDUaPvC1Tz3O9ytMHtKnVHgcJ4GzvNputoyTMJQcQhyY56c4JiozGOfOqhfSnRTPbZDnkgCKpTQhY7crCTvVTje1FGk/ISSRrkAOXqZF+SRSTeyDjnYAXOAncb+9J+Pa0S8taBqSQBw1Nlmcf8AaRhmtJy1XAcQ1oJ6l0+5Y7a3aF+0Ia5vd0gZDGk+I7i8/ejhoi0Voa5PWxiBGa8ayBI9RYrq842J2cYG2EDhJj0STJondjFGG3J80qYA+vgpGwek+q8o9QY1p0ix39IA96lyEEx1PvUwMD6033TKxtA3+pSoAYUidNSNT5KSph504D/v64Img0khrRLjIAAn0EStBs/sdUfeoe7B1Gr44Ro3z9FUYOXBnKSjyZQYcRJ0uPii8H2Er1gSKWVtoc85fQETEcoXo2zdg0aMFrZI+8658tw8gFZLpj49cs55Z/iPMaf2UvJOZ9NoO4ZnR0sETh/sgpQM1QHpSHzcvRcq6tfXFGXtkYOn9keGBkvfHANb+8LtT7K8NHhe4H87WO/+oW7MJAKtEReyR5Vj/socCXU203n8pyk/0u+RVTX7Ftbl72kWuboXA2PFu5e2prmA6hS8fxtFrL9SZ4M/sqzNnLSZiSXuMjhrIjWFabO7O06ZBbTaOJuTPV0mV63V2PQd7VJh/pCGqdlsOdGFv8rnD4lQ4Tf7Gsc0F+pksPQDRYQi2OG4K8f2ba32HeTv1CDdhSw+IQOO5R62ivcpcAfimw9VI2iSTPpopxWHqoamLHH6smLdhDKIAU2aED/iV0VygNIZnXO9CGdXQ1TFDimCiFnEJpxPNU2N20xgklVY7SMP3gJ4kD0Ss00GodXQ9Wi114uNDoR0KrcNWqVIyUqrhxykN8nOgFGOw1dt+4q+Qafg4qqZLpBtLbNRnt/xG+QcPMWPn6qywu1aVSzXAH8LvC736+RWJ2htp1MTUpvpj87HN95Ee9UO0O0IIJZ4v5RnA65ZVKbQnhjLc9eqwBLrDibD1Kz+0O1VCnIaTVPBmnm429JXlWzu0FfFvNKgwVXNufaDWjSXEmAjKvZ7amuWlB3tiR5EXV6m+EZrFBcsv9sdsHFpzPFJp+6yS88p19ICxWJ22HHKxpJP3W3cf5uAWi2P9nhquzYh1R5/Ddo9Bc+ZhbHZvZClhwe7ptbP5fEep1Pmlpb5K1xiqief7I2QKpBrMvuabgfqVtdmdmKNoYPKyvqezGuF2j0RuF2Zk0McjdaJUYSnYLh9jNb7MjqJSVwznZJMizxluLkiNPcjKNSVSUD7Ks8OV5Z6iYdVxAAj6sr/AGJ2Pq14fU/hU90+24cmnQcz6FVvZCmHY+mHAEBrzBEiQCQb7wV6hTK6MWJSVs582VxelA2zdjUqA/htgxBcbuPVx+GiLLlx5UJXWklsjjbvkJbVXcyYwKUJiOQnBqe1OKkBmVdhC1HHI4ze996842rjajnkF7yL6uJ+adAemPxdMavaPMKI7Rpfjb/yC8mcUEx1ykB7G7bVAa1mf8gondosPuqt9V5jQ+SnCYj0pu1aLtKjP+QRDA1wsWu8wV5TW09PijW1S32SR0MfBAj0DE7IpO1aAeIOUqjxXZt9+6e1w4P1Hm39Fm+/cdXE9SUQyoRcEg8QYKlwiy1kkizqbJrsHsTp7Jze7VAV9qZLO8JG4iD6LZ7HqEsEkm28yge2eHa/CV8zWuim4jMAYPEToVm8dcG0M31GPpbcFZxZRa6q8fdpjNHNx0aOZIRVLsTiq16tVtAH7rP4j/NxhoPTMthsDBsp4ak2mxrG92x0MaGiSBJgbzxRoQsa7KlnfETNbK+z3C0rvaa7uNc5x5MjIPRW+E7OYZrs9OhSY78TWNB9QLKwTMOblaKKRg5yfLOGhHNMw9SDB03It6Cq6lUSE1KLXCCJB3HRCN2RSDcjabWt4NADR5BG09AnkJDsrKOyWUy7K1rS7UgCXcJOp81xlAMjh7wjqvzUTx7SYrE1tlHWw06+7VOwxsiEAUxBY69xpKNp3Fk7GBQYHTz+aYExYkpnrq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35" name="AutoShape 4" descr="data:image/jpeg;base64,/9j/4AAQSkZJRgABAQAAAQABAAD/2wCEAAkGBhQSERQUExQWFBUUFxQXGBgVFxgXFRcYFxgVFhQXFxcXHCYeGBokGhUXHy8gIycpLCwsFx4xNTAqNSYrLCkBCQoKDgwOGA8PGCwkHyQpLCwpLCwsLCwsLCksLCksKSwpLCwsLCkpLCwsLCksLCwsLCwpLCksLCwsLCwsLCksLP/AABEIAKoBKAMBIgACEQEDEQH/xAAcAAABBQEBAQAAAAAAAAAAAAAEAAIDBQYBBwj/xABAEAABAwIDBQUFBgQGAgMAAAABAAIRAyEEEjEFQVFhcQYTIoGRMqGxwfAHQlJi0eEjcoKiFBUzQ5LxsvJTwtL/xAAaAQADAQEBAQAAAAAAAAAAAAAAAQIDBAUG/8QAJBEAAgIBBAMAAgMAAAAAAAAAAAECEQMSITFBBBNRMkIiYbH/2gAMAwEAAhEDEQA/APVwkkktTmEkkmmqBvQA9JBO2iNRpxOh6byutxROgcecZR/dHuVaGAYuQhTXd+H+79lw4qNQR7/gUaGAWkh2YmdDKcMTx9yWlgTFcXA8HRJIBJFJcQJiK4V1cKBHCuJLiAEmlyTip8LgS65s33lA0myGlRc4+ET8PVH4fZgF3XPu/dFsYAIFgq/bu3GYSiatS4G6Wgk8BJuVDkbRgkWMJQvJdr/a9XqOjC0+7bGtRmd/WAbeizmJ7bY8tObFPuTaQw9AWwQFlrRpR74/RZrE9tW0ajmVROU6tN/Np9xmLEHKdfGam2MW4t7yu8tAn235gSR+Jx8O+ylZj3MEufcanUG+sXtxE7yoeR9FKJ7yzaDXmmWOBa4iCN4yu98x6I6F4Nge1ZpkZHkQZyzImDpxsT5Qr6l9odR4u6HNPhcNRrIINnDlw3oWVdho+HrTgmZVkeyH2iU8W91CoAzENJET4akb2b5i8citU7EAancTy+pI9VqmmrRLRDi9nMrDK9jXD8wFuh1Hksd2h7HVKfjw7XVG3lgMuHNs+0OWvVb+iZaDxC6WqrJPDsXWc0gVGuYRJyvBabcjzU1HFDKAF7HjMAyq3LUY17TueAR79Fk9qfZrh3gmiX0XXiHFzPNrrx0KYWYl1cHgf0QdRzSYyi5AsPM36K4f9nmOa10NY6DoKgl3MA7uRIKJ2X9neLdBflpanxmXXt7LJGnEhA7M87ZjCfCXN6OPzSXoGH+zJn+5Xe7jka1o9+ZJAGhXC+FC+seiA2lj8gDR4nvkNbIHUknQDj81uoWc5FV26XVXMYLU/aJ3m9hyEST5b0Ph+8rk+MATfK28dXE/AKvqUqgaW+F1Ss+BkBtHtEuOug3D2VosJRFNoaN3qT81u0orYhb8j8NhGs0En8RMnpJ3chAUzqiYXFMqOA/ZZclnXP8Ar3qJ1S6Yak3UFWpuP0VaQmyXNJ4H3/ulTxUWd6jf+/JD5j5JteC0l1gN/wAwnQrCjVymxU1Hak2cLqqw+Iztib2IPEcY+XVc73yvB6pOH0LNDTxDTvUiyWLxBaQRy9EThdsuEX8is3j+C1GjXCh8HtBtTSx4fMcVOVm1QxJpKRKssHgI8TteHBJuhqLZBg8AT4nWG4cUbUqNbqQOphQbU2s2iAIzPPstGp5ngOax1TC1XvdWrPdYS1oJDWwZvHtWte11zzyUd+Hx7VvZf6T9qPtLp4cFtDLUeJl7jFJpHvceQ9V5lt3bNbFHPVcSXezutwa37oRG0KLqldz768fCL2jifVD4kBlyWybT8RxOvM66LFzseitirp4JzTcmTwJAHnvUmFwTGyTmJ4u+Akz70Z3D3DwBo8gPj+6q8R2erEmHF3K2noYQpJ9j0tdDsZtZpEG26fqx6HgqPEbTdoL/AERBaeLTCtHdj6xvlM/XAIHGdm6zdAZ6E/FV/ENL+FYzF2MaiS0zqPvNPyRNHGuLC6T7TCOMCR84VfVa9rvE2HtOa4jNGoI4x6ojZ9AFtSPZmw3wP/Zp8lVIgszjHCpRrMcW1GZXNcDeWxIPxHmvQtpduqr6bRIBc0jpmc332EdV5jtSmabGwdJjqNfgroV/G0bmkE/07v8Ak7+xQ062GqPprB1QabSDbK2PQQps4WQ+z7agq4UEmSxxZ6ALUB86W5/ILeO6Mnsydz+KjJTcwH1dLOqEOldTMycHIAcEk3OkgDPN1kqlrPBryeXkB7I+fUqxr4kmWt0bY83cOgtPkOKHwuCJqZjEjTre55D4rujtuczCaWHDXF33jIFtBqfU7+iLp0+J8/ko3RTEkyfr0QVTFueYFhuhTux8BdTFiYb5lQF9uabTpwJ810hVQiR5hqB3lF7tfoIWpTTQmRVKifWuw9Ex7bhPJt5eo/VUIp9m4nw3Piouyn+QwP8AxyuVjXMP5OBnrofPRUL393jQ3RuIpvb/AFsu3+2fQK+x5lrTvEH/AKVSJXAJjWeEg7vqVWOx0Mka9equ6rMzZGo943hZbHUiC5scweKlCYE3tc+m4Om403L0Hsp2pbjBlsKoFxpPEheNbc2fU1YDvVJsbtDXwtdrwSx7CCJ18+IWc1fJolfB9YYbZ4bdxk7uH7qavig0Sfo8FgsX9pmTCUsXkaab2gGXBsVNC0Xk792iouxna5+0MdVdUcAymzNTZIPicckib+zIO7xAxdefKdOmdmPHfBpu0j6jjSiR3tTxkG8AEtHSyh7R7YdhsM8vALnQymJ1O8kncBdWONDTUpvJJNLMWgaSREnjF7Khfsd+JxGeqZpsHhG4k39LBcr5Z3uVxSM7sjYOIxd3Hu6Z36E9BwWy2b2OoURZgc78Trn1OiuaNMNEBOdVCSiuyL+Av+WU/wAA9Aojs9kyGj0UuJwpI8JIngfgq2ltFzKgpVBc+y78WtiNx+KbpDTb7Cn4JpOia7ZrN4B8kQ10p+ZFIrcyHaPsVSrtPhAduPD6heUY7Y9TDF1MiJIieGa99YXv1ZYXt3s0Pp5ouPX6sPRNSomcNSs85ee8acwux4I3+Ektd5TdQYnGgFzhbQDrx9S4+al2Pg61WoaNKm6pVcDDG3PtA67mjiYA5L1zsR9i7KDm18Zlq1Gw5tFt6TDqC8n/AFHA7vZH5ltFWzlbol+yHYWJbSfVrju6VRwdSabPeIjOR91htG862Bk+lZUpK5lK2SpUZPc7AXVwMSyJgIu4Ll05clAHMq6lKSAMXs2uaj+73ZA8kDTNJdJ5kq1q4jKIZ6pmFwQY3KwQN53k8TvUjsrASZPLiuxtNnMlQKzBFxk+/VT9yB9fNV9bbD50AA3KF21IufT63KtLFaLTJKiq1I0+o3wgDtaQI+v2SOKB+uKNIWGyA3lyKpHYl3eOknp01+KPfWEcvqyo8V4Xz5fXw1VxRMmWzaoPPSP0UjHghVwqQZ3IuREzbXchoDN9ryW1MNUH3cRSvwDjlMnzhaavBEAiw+reiyX2iYtzcIXt+7Uou0sYeCB6wtKKzRTBcC0mCZDrSJ1gxqm99g6C8NYa+oTMRg2kzGvuUdDE5v8ATfI5GQk+s5p9oGenyUUHRG/ZTd4Xnn2lYYOdSZQpZqjC4uLBJAiIgXMn4FbjtRt5uHwr6hmRZot4nGwaDz+SquxFDOw1qkGpVMuPAbmjg0e9c2fP61XZ0YcOtlD2M7K1Hs7zGsPcsB7qm8uBzuIl/dDWwgB0cYIWz2D2bpYcl9Jga52r3eJ8XgB2gFtGgeakpV+/e52jG+FvzdzJ4cFcUyBHDl7vrmvMlNyds9GONR4JadKTwHOCrGjSyhBUnXtxjlcTqjmuSRTE96jNQb9DYrtRBV3IbKUbGbH2nIfTefHScWmdXNk5HjjI15gobtFh+8pkgeJkOBGsA3jnEnyVXtzDPkVqVqrRF9Htucp+Mo/YWKfUALmlp3g+8c9E7tUGmtyXYe1xWZe1RshwiJItmA4HXzR7noWrs4NqZmCJ1UlQKSkOc9VGL2K/Fv7tmn3nGcrBxMangNT71e4DZLq1zLWcd5/l/X4rRYXBsptysED4niTvK0jjcuTLJlUNlyVfZfslh8BTLaLfE6O8qO9t53SdzRuaLDrJN0DKWVLKupJI4rsdCSbkSypiHJJjlyUAPIXMqbK4aiAGvqAJJpAKSAKatW3BB1Hc/VOdV4KIPkfXuXakcwDXdBtvK4/DBwk2vKWLppwd4R9cloQDOwg4qI0nC/XXkjmG59VFXdB1tbyTTAYx8whNoUpPw48UZl3gqHFNMa3M3+Q9UxMFo1gRbQSOvTgiKNS0GZ3E/NU4Pdug6H4q1mInzVNCRV9uqWbBVTHsmm7/AI1GF3un1V4+t/DB4gHrYGeqD21h++oVae57HNkmwlpgm24qAYmaFKD7VNhI1uWiZ5KKHYqrWTMAm19/qLqPG1CzR7pO4nMOhm/odykEMbO//pZftTtruabnyM7vC3+Y7+g1Sk6VjirdFD2t7Q9+9tEaU3kvj2XOgAR0l3qtRsPaRp4V+7wwPOG6/wBRXmmzqBc7jJ9bheg4fDHuIvc3jWL+mk+S8XNLXKz18EdMTTbFxAyAAQSJuIN9OpV1gqhPMRw0k/pz3LJ7DxmVoBtHuNyXek3Wp2djZEWBJnS5vffyN+SxZsizNXK2T8ZMoZm0nm+jd3P0+KfWoGpYmOMeY+CEq0jRqscZdTcC0j8LrZSORuOsJGkYli2u4jqoe9JdEE8Y3LlaWQW3aY06cEHjsdiKVBz8MzO8OzFuXM5wMDTW17C6C0ti2NARxT6EM3WUez8b3+Gp1shpOcJcxwIc1wJa5sG+oPlCge59U5KTS5/uA4uO4fV1VGd2twyti22ANz6qwweyJ8VQdG//AK/Rc2D2WZhyXuPeVnauOjeTBuHPU8tFdwt4Y+5HJky9RGyuhOhKFucxwFdlKEkAJJJJADSuLqbKAOpsLjnqJtUkoAmISTA+8JIGZYvAmb23KI1Pr63JrzvnpzTHDmvQo4xjjO/3fNRh0WP17k53D66Jod9fJUSOaTe/1ySfTJF7Aakm0JrSGgueYA3/AAQOLxZqNg2b+Hj/ADc+SKCyahWa5xDJDBPi/FyHAWQu3q8AXtKlwFh5qu7SVIZ9eqfYdEe0KZySOvmEVgMRmY0zeLqBj89AHkEFsOscrhfwmPSVa4J7Iu1eLqVDRwdEwaziXkfdpt9qfX3I4vbTtYBgDQOgACbsykAamJf7VSGU+VJswR/M/M7plVLtDHy6J11WfBfIfWxxefW6887T7R7+vb2GZg3nfxO8yPQBaXbOO7miYPjcCG8R+I+Q+SyOEw8x5/Fc3kuoM3wK5ouOz+z5Mrff4MCmJtGvnpKo9gYSAFq20xl3fPmvFuz2YxpGcwlUNJHAxMDj+60uBdcZjvuZ5XkRfVY7Gu7qq4HdBA0tYW+hdaPYmMDmt4kdZibTwGqszXw2GBdZEYug2owsInkqqjiC3Uj9hxSxe0y0SldGyiyPAVi0uo1TMbz95h0d1Gh5jmu0No92XbgJAGuiC2rNRjatP/UYZbG8mxaeIcLR0O5aTYnZTvGtqYpsTBFI2dpbvYP9vrwVJOXA8koxVsH7PYivinGaPdYcARVLh4zvFOnl0/NMdVrsNh2025WANHLeeJO8qUNAsNBZIBdUYpHmTyOYgV0FIBdAVmZ0FIFJcQA6VxJKUAclLOuqHEVQ0X3oAmhQvcoxWXQ+dUAMJXFIQExwQAnPO5JJoXUAY51W3noo3P4391um5LE0i0xuJEFMAFx59F345xnHUjmyQcJUzr1FVrBlzv0A1JTcRiMvM/V1WVGSS6ZnnHoOC0SMmwjEVs5BN+DQbBcefDHTjKFzxYGPLf8AJKniN3UXTAOwgt047+vuVL2pry0wdG9eaNG0GtYSTeNPrmslt7aMtvq4wProkHRe7ErTQ+ShwFMmq6noH79wG8+iiweObRoMBBLnmGMbd7ncGj5mAOKlxGJGGpOc4/xHCX3kNG6m3jzO88oVXViq6GdpNshvgbYNECNwFh+yo8EMxzk215KsZWdXqSZ1vyE/srSi2Ra1Nu/8bhw5D3qR2Z7a+MNSs6dG+Fo4D9zKmwWFLWtedA6DyDrA+oHqh9nYQ1KknSYPyW6wGw2vpOY4Wc0iN45iN6znj1waLhPTNMdsh4V/RrCCFjMKH0nmlU9pu/8AE3Rrhyt8Vctx0DVeA4uLpn0MZJq0V3a5ns1Rqz2o1ymCfQx5IDZO2O6e0Ey0zeemZWOM2hmEELN4pvdiAPCLji3h9SrXBlNU7R6PgMQ+rGWzfkjMZUPhY0F7nkBrWi7idwWJ2N2kOVrGy5xIDWtHicTZsNuSTIEc17T2S7NmgwVK0Gu5ozRcUx/8bTv5u3nkAiONyY3nUVY/s72bFAZ6kOq+rWcm8Txd6K4NWU1z5EJq64xUVSOCUnJ2yRrk8OUQCcFRBICuhMXWlAD0k1dQB1JclKUAcc9DYtmdsKeqYQxqA7kDIaT5sdQpJTKjbyu07oEPlMNZTZFDVpoGObXSQZdBXUCM5iKwcCN3EKtbiIJaTfWem/4KmHaemSYcBvIIgidZBuocTtttiCJF/wBR0XD43kPFPfjs9DPgWSP99FpUMzJvPn9fuhKmIjlx5cUP/mDSGOEEOHzuPK4QVTESL9PPcvok01aPBaadMsTiL6+air1hrKqa+JgxP6Kvxe1BBJMDmk5DSDcTi9TpEn5rL4zabe8zu0FmN48DyHNRY/beYENHmfkFFs0DNIpuqO5/qs7b4Kpdmr7ObRYX5i2o6o4RnLCGtGuVk+y3471U7d2g7E1u7p+y03/M7TzjTqSpq2Ird2c72YamdQ273ef6Kfs3sD/ECWgswwN3Gz60WLW/hbuJ8uKt/BE+xdkZ2+H2BZzvxneB+WdeMR1I7RVhSYGN9pwIA/C3efcrXaO2KWHZAgNYLNG/cAOCxb9td68uLMznH9gOipEML7NYUtJ3ybr0HAAAC27d6eu5U3ZzZLgM1QAE3DRqj9q41lOmXO8OWYnd/wBpugSYN2jwbajJkB7ZLXfEHkeHQrHUNvN0cbix4giyE232rdWOSkXQd4FzwidOqZsvs3mg1Gi941J6mYC4M+FZZXHk78OZ4lTLhu0mHeFPs3ZT8Y/u6Dc5EZjPhYDpmdoBrbW1gVBjNm0GNLe6YXATEC3Nx3DrwOq9U2GxmFoto0Wta0C4aAMzo8Tp3uJG/dZYy8XR2bLydWyQ3sX9nFDAv79x72vBAdEMpzY923WSLZjuJgCSt/hHyCqLA4zOCBqNQRBHUFH4XEkTbVKq2Ie4UE0lJr03NJTJH03KSVE1qegCSFyFxrl1yBHZXZTcy4SgB0ruZMzJZkDIa7pKhKVd0OHNRYqsRogQ9y6yyEGJU1PEeaACnYnimis12h/VQvfKiLQdf3QMlrUkkwVCPzD3/ukgRgcZsik/26bX7/E0H3lVOL7K4czFMDmC4HyylXuJduH72QL6oDTO/VeRR6xmsT2WDR/Cq1KYv4ZDmyb2zXHHVVWJ2Vi2yWubUGn4HamOW73Laup5hyHuJkeqVChYjofQz8V0R8jJDZMwnghLlHmO0dpVmRnY5u64t5OFlQ4rGuqGXHoNy9fx+EabRrP6j65rP4zshSdPhgje0RO7TT1W68vVtI5341fiYbC4ndkL+QV9gcPjHj+DQ7sfidb/AMv0RZ2XiaLZpBrxfdBHyP7Kqxe1sdGU52D8rY94XfHPCvyOSWGSf4lo7YNGgRV2hWzu3UmzJ678vooNpdtalbw0x3FFogBusDQDcOgWeo4RzjLp5l0/O5Wq2JQoU4ccrncXblpB3xsRJVyV+F2RicWRlpuyjQusOpJsStPs/YNDCEHEVqbXC+UuEq0obda4eEgD3fpxVFi3Yd1Que3O524CXE7gFvx2ZtX0W2K7f4VoOQOqkfhENH9RFvesfj6uIx9QufLKc2buA431PNW9XuKPiq5XP+5RpQ4N5kj2ncToNBxL6bTUHeV4o0ho2YMc+Kl77DW3BBsrYTRZo6niraucgyU4LpgvOgtJA4kC53Aa7gYq+0AGCxpsPsNiK1b+Uf7TOLzeOGqGGKDRcAvIEMbZjGTZs/cZO83cbwTADVIKbOYjADJBNnGYdrUiC6pU4MFrcIbvvd9ldv1WllM0nVqUAMIP8RrRYF82LfQjmmbI7OOruz1pDTHhjK58eyCP9umNzNTqblbvB4AMEABvIfV1x5vKglpStnZi8ab3eyEcQ9+U0wKeXQxJ6dFcYXaILg1xAcRpuJ/LOo5bkMyipP8ADgwd4gzzGi4Vklds7HjjVF0w2lda7eqzA7Tzg6gtMGQfIg7xCL7+1p+C21I5XBp0Or7SY1p8QB3FUo7TkvysY+od+TLA5kucAFYuwQd7Q1UlLDtFgIHKyiU/hpCK7Iv8+YPbDmdWn4tkK0wWPp1myx7XdDPqNR5qufhwdyDxmy2m8QdxFnDoRcKVOXZbxwfBoXBNBVCzatWlaoDUaPvC1Tz3O9ytMHtKnVHgcJ4GzvNputoyTMJQcQhyY56c4JiozGOfOqhfSnRTPbZDnkgCKpTQhY7crCTvVTje1FGk/ISSRrkAOXqZF+SRSTeyDjnYAXOAncb+9J+Pa0S8taBqSQBw1Nlmcf8AaRhmtJy1XAcQ1oJ6l0+5Y7a3aF+0Ia5vd0gZDGk+I7i8/ejhoi0Voa5PWxiBGa8ayBI9RYrq842J2cYG2EDhJj0STJondjFGG3J80qYA+vgpGwek+q8o9QY1p0ix39IA96lyEEx1PvUwMD6033TKxtA3+pSoAYUidNSNT5KSph504D/v64Img0khrRLjIAAn0EStBs/sdUfeoe7B1Gr44Ro3z9FUYOXBnKSjyZQYcRJ0uPii8H2Er1gSKWVtoc85fQETEcoXo2zdg0aMFrZI+8658tw8gFZLpj49cs55Z/iPMaf2UvJOZ9NoO4ZnR0sETh/sgpQM1QHpSHzcvRcq6tfXFGXtkYOn9keGBkvfHANb+8LtT7K8NHhe4H87WO/+oW7MJAKtEReyR5Vj/socCXU203n8pyk/0u+RVTX7Ftbl72kWuboXA2PFu5e2prmA6hS8fxtFrL9SZ4M/sqzNnLSZiSXuMjhrIjWFabO7O06ZBbTaOJuTPV0mV63V2PQd7VJh/pCGqdlsOdGFv8rnD4lQ4Tf7Gsc0F+pksPQDRYQi2OG4K8f2ba32HeTv1CDdhSw+IQOO5R62ivcpcAfimw9VI2iSTPpopxWHqoamLHH6smLdhDKIAU2aED/iV0VygNIZnXO9CGdXQ1TFDimCiFnEJpxPNU2N20xgklVY7SMP3gJ4kD0Ss00GodXQ9Wi114uNDoR0KrcNWqVIyUqrhxykN8nOgFGOw1dt+4q+Qafg4qqZLpBtLbNRnt/xG+QcPMWPn6qywu1aVSzXAH8LvC736+RWJ2htp1MTUpvpj87HN95Ee9UO0O0IIJZ4v5RnA65ZVKbQnhjLc9eqwBLrDibD1Kz+0O1VCnIaTVPBmnm429JXlWzu0FfFvNKgwVXNufaDWjSXEmAjKvZ7amuWlB3tiR5EXV6m+EZrFBcsv9sdsHFpzPFJp+6yS88p19ICxWJ22HHKxpJP3W3cf5uAWi2P9nhquzYh1R5/Ddo9Bc+ZhbHZvZClhwe7ptbP5fEep1Pmlpb5K1xiqief7I2QKpBrMvuabgfqVtdmdmKNoYPKyvqezGuF2j0RuF2Zk0McjdaJUYSnYLh9jNb7MjqJSVwznZJMizxluLkiNPcjKNSVSUD7Ks8OV5Z6iYdVxAAj6sr/AGJ2Pq14fU/hU90+24cmnQcz6FVvZCmHY+mHAEBrzBEiQCQb7wV6hTK6MWJSVs582VxelA2zdjUqA/htgxBcbuPVx+GiLLlx5UJXWklsjjbvkJbVXcyYwKUJiOQnBqe1OKkBmVdhC1HHI4ze996842rjajnkF7yL6uJ+adAemPxdMavaPMKI7Rpfjb/yC8mcUEx1ykB7G7bVAa1mf8gondosPuqt9V5jQ+SnCYj0pu1aLtKjP+QRDA1wsWu8wV5TW09PijW1S32SR0MfBAj0DE7IpO1aAeIOUqjxXZt9+6e1w4P1Hm39Fm+/cdXE9SUQyoRcEg8QYKlwiy1kkizqbJrsHsTp7Jze7VAV9qZLO8JG4iD6LZ7HqEsEkm28yge2eHa/CV8zWuim4jMAYPEToVm8dcG0M31GPpbcFZxZRa6q8fdpjNHNx0aOZIRVLsTiq16tVtAH7rP4j/NxhoPTMthsDBsp4ak2mxrG92x0MaGiSBJgbzxRoQsa7KlnfETNbK+z3C0rvaa7uNc5x5MjIPRW+E7OYZrs9OhSY78TWNB9QLKwTMOblaKKRg5yfLOGhHNMw9SDB03It6Cq6lUSE1KLXCCJB3HRCN2RSDcjabWt4NADR5BG09AnkJDsrKOyWUy7K1rS7UgCXcJOp81xlAMjh7wjqvzUTx7SYrE1tlHWw06+7VOwxsiEAUxBY69xpKNp3Fk7GBQYHTz+aYExYkpnrq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36" name="AutoShape 6" descr="data:image/jpeg;base64,/9j/4AAQSkZJRgABAQAAAQABAAD/2wCEAAkGBhQSERQUExQWFBUUFxQXGBgVFxgXFRcYFxgVFhQXFxcXHCYeGBokGhUXHy8gIycpLCwsFx4xNTAqNSYrLCkBCQoKDgwOGA8PGCwkHyQpLCwpLCwsLCwsLCksLCksKSwpLCwsLCkpLCwsLCksLCwsLCwpLCksLCwsLCwsLCksLP/AABEIAKoBKAMBIgACEQEDEQH/xAAcAAABBQEBAQAAAAAAAAAAAAAEAAIDBQYBBwj/xABAEAABAwIDBQUFBgQGAgMAAAABAAIRAyEEEjEFQVFhcQYTIoGRMqGxwfAHQlJi0eEjcoKiFBUzQ5LxsvJTwtL/xAAaAQADAQEBAQAAAAAAAAAAAAAAAQIDBAUG/8QAJBEAAgIBBAMAAgMAAAAAAAAAAAECEQMSITFBBBNRMkIiYbH/2gAMAwEAAhEDEQA/APVwkkktTmEkkmmqBvQA9JBO2iNRpxOh6byutxROgcecZR/dHuVaGAYuQhTXd+H+79lw4qNQR7/gUaGAWkh2YmdDKcMTx9yWlgTFcXA8HRJIBJFJcQJiK4V1cKBHCuJLiAEmlyTip8LgS65s33lA0myGlRc4+ET8PVH4fZgF3XPu/dFsYAIFgq/bu3GYSiatS4G6Wgk8BJuVDkbRgkWMJQvJdr/a9XqOjC0+7bGtRmd/WAbeizmJ7bY8tObFPuTaQw9AWwQFlrRpR74/RZrE9tW0ajmVROU6tN/Np9xmLEHKdfGam2MW4t7yu8tAn235gSR+Jx8O+ylZj3MEufcanUG+sXtxE7yoeR9FKJ7yzaDXmmWOBa4iCN4yu98x6I6F4Nge1ZpkZHkQZyzImDpxsT5Qr6l9odR4u6HNPhcNRrIINnDlw3oWVdho+HrTgmZVkeyH2iU8W91CoAzENJET4akb2b5i8citU7EAancTy+pI9VqmmrRLRDi9nMrDK9jXD8wFuh1Hksd2h7HVKfjw7XVG3lgMuHNs+0OWvVb+iZaDxC6WqrJPDsXWc0gVGuYRJyvBabcjzU1HFDKAF7HjMAyq3LUY17TueAR79Fk9qfZrh3gmiX0XXiHFzPNrrx0KYWYl1cHgf0QdRzSYyi5AsPM36K4f9nmOa10NY6DoKgl3MA7uRIKJ2X9neLdBflpanxmXXt7LJGnEhA7M87ZjCfCXN6OPzSXoGH+zJn+5Xe7jka1o9+ZJAGhXC+FC+seiA2lj8gDR4nvkNbIHUknQDj81uoWc5FV26XVXMYLU/aJ3m9hyEST5b0Ph+8rk+MATfK28dXE/AKvqUqgaW+F1Ss+BkBtHtEuOug3D2VosJRFNoaN3qT81u0orYhb8j8NhGs0En8RMnpJ3chAUzqiYXFMqOA/ZZclnXP8Ar3qJ1S6Yak3UFWpuP0VaQmyXNJ4H3/ulTxUWd6jf+/JD5j5JteC0l1gN/wAwnQrCjVymxU1Hak2cLqqw+Iztib2IPEcY+XVc73yvB6pOH0LNDTxDTvUiyWLxBaQRy9EThdsuEX8is3j+C1GjXCh8HtBtTSx4fMcVOVm1QxJpKRKssHgI8TteHBJuhqLZBg8AT4nWG4cUbUqNbqQOphQbU2s2iAIzPPstGp5ngOax1TC1XvdWrPdYS1oJDWwZvHtWte11zzyUd+Hx7VvZf6T9qPtLp4cFtDLUeJl7jFJpHvceQ9V5lt3bNbFHPVcSXezutwa37oRG0KLqldz768fCL2jifVD4kBlyWybT8RxOvM66LFzseitirp4JzTcmTwJAHnvUmFwTGyTmJ4u+Akz70Z3D3DwBo8gPj+6q8R2erEmHF3K2noYQpJ9j0tdDsZtZpEG26fqx6HgqPEbTdoL/AERBaeLTCtHdj6xvlM/XAIHGdm6zdAZ6E/FV/ENL+FYzF2MaiS0zqPvNPyRNHGuLC6T7TCOMCR84VfVa9rvE2HtOa4jNGoI4x6ojZ9AFtSPZmw3wP/Zp8lVIgszjHCpRrMcW1GZXNcDeWxIPxHmvQtpduqr6bRIBc0jpmc332EdV5jtSmabGwdJjqNfgroV/G0bmkE/07v8Ak7+xQ062GqPprB1QabSDbK2PQQps4WQ+z7agq4UEmSxxZ6ALUB86W5/ILeO6Mnsydz+KjJTcwH1dLOqEOldTMycHIAcEk3OkgDPN1kqlrPBryeXkB7I+fUqxr4kmWt0bY83cOgtPkOKHwuCJqZjEjTre55D4rujtuczCaWHDXF33jIFtBqfU7+iLp0+J8/ko3RTEkyfr0QVTFueYFhuhTux8BdTFiYb5lQF9uabTpwJ810hVQiR5hqB3lF7tfoIWpTTQmRVKifWuw9Ex7bhPJt5eo/VUIp9m4nw3Piouyn+QwP8AxyuVjXMP5OBnrofPRUL393jQ3RuIpvb/AFsu3+2fQK+x5lrTvEH/AKVSJXAJjWeEg7vqVWOx0Mka9equ6rMzZGo943hZbHUiC5scweKlCYE3tc+m4Om403L0Hsp2pbjBlsKoFxpPEheNbc2fU1YDvVJsbtDXwtdrwSx7CCJ18+IWc1fJolfB9YYbZ4bdxk7uH7qavig0Sfo8FgsX9pmTCUsXkaab2gGXBsVNC0Xk792iouxna5+0MdVdUcAymzNTZIPicckib+zIO7xAxdefKdOmdmPHfBpu0j6jjSiR3tTxkG8AEtHSyh7R7YdhsM8vALnQymJ1O8kncBdWONDTUpvJJNLMWgaSREnjF7Khfsd+JxGeqZpsHhG4k39LBcr5Z3uVxSM7sjYOIxd3Hu6Z36E9BwWy2b2OoURZgc78Trn1OiuaNMNEBOdVCSiuyL+Av+WU/wAA9Aojs9kyGj0UuJwpI8JIngfgq2ltFzKgpVBc+y78WtiNx+KbpDTb7Cn4JpOia7ZrN4B8kQ10p+ZFIrcyHaPsVSrtPhAduPD6heUY7Y9TDF1MiJIieGa99YXv1ZYXt3s0Pp5ouPX6sPRNSomcNSs85ee8acwux4I3+Ektd5TdQYnGgFzhbQDrx9S4+al2Pg61WoaNKm6pVcDDG3PtA67mjiYA5L1zsR9i7KDm18Zlq1Gw5tFt6TDqC8n/AFHA7vZH5ltFWzlbol+yHYWJbSfVrju6VRwdSabPeIjOR91htG862Bk+lZUpK5lK2SpUZPc7AXVwMSyJgIu4Ll05clAHMq6lKSAMXs2uaj+73ZA8kDTNJdJ5kq1q4jKIZ6pmFwQY3KwQN53k8TvUjsrASZPLiuxtNnMlQKzBFxk+/VT9yB9fNV9bbD50AA3KF21IufT63KtLFaLTJKiq1I0+o3wgDtaQI+v2SOKB+uKNIWGyA3lyKpHYl3eOknp01+KPfWEcvqyo8V4Xz5fXw1VxRMmWzaoPPSP0UjHghVwqQZ3IuREzbXchoDN9ryW1MNUH3cRSvwDjlMnzhaavBEAiw+reiyX2iYtzcIXt+7Uou0sYeCB6wtKKzRTBcC0mCZDrSJ1gxqm99g6C8NYa+oTMRg2kzGvuUdDE5v8ATfI5GQk+s5p9oGenyUUHRG/ZTd4Xnn2lYYOdSZQpZqjC4uLBJAiIgXMn4FbjtRt5uHwr6hmRZot4nGwaDz+SquxFDOw1qkGpVMuPAbmjg0e9c2fP61XZ0YcOtlD2M7K1Hs7zGsPcsB7qm8uBzuIl/dDWwgB0cYIWz2D2bpYcl9Jga52r3eJ8XgB2gFtGgeakpV+/e52jG+FvzdzJ4cFcUyBHDl7vrmvMlNyds9GONR4JadKTwHOCrGjSyhBUnXtxjlcTqjmuSRTE96jNQb9DYrtRBV3IbKUbGbH2nIfTefHScWmdXNk5HjjI15gobtFh+8pkgeJkOBGsA3jnEnyVXtzDPkVqVqrRF9Htucp+Mo/YWKfUALmlp3g+8c9E7tUGmtyXYe1xWZe1RshwiJItmA4HXzR7noWrs4NqZmCJ1UlQKSkOc9VGL2K/Fv7tmn3nGcrBxMangNT71e4DZLq1zLWcd5/l/X4rRYXBsptysED4niTvK0jjcuTLJlUNlyVfZfslh8BTLaLfE6O8qO9t53SdzRuaLDrJN0DKWVLKupJI4rsdCSbkSypiHJJjlyUAPIXMqbK4aiAGvqAJJpAKSAKatW3BB1Hc/VOdV4KIPkfXuXakcwDXdBtvK4/DBwk2vKWLppwd4R9cloQDOwg4qI0nC/XXkjmG59VFXdB1tbyTTAYx8whNoUpPw48UZl3gqHFNMa3M3+Q9UxMFo1gRbQSOvTgiKNS0GZ3E/NU4Pdug6H4q1mInzVNCRV9uqWbBVTHsmm7/AI1GF3un1V4+t/DB4gHrYGeqD21h++oVae57HNkmwlpgm24qAYmaFKD7VNhI1uWiZ5KKHYqrWTMAm19/qLqPG1CzR7pO4nMOhm/odykEMbO//pZftTtruabnyM7vC3+Y7+g1Sk6VjirdFD2t7Q9+9tEaU3kvj2XOgAR0l3qtRsPaRp4V+7wwPOG6/wBRXmmzqBc7jJ9bheg4fDHuIvc3jWL+mk+S8XNLXKz18EdMTTbFxAyAAQSJuIN9OpV1gqhPMRw0k/pz3LJ7DxmVoBtHuNyXek3Wp2djZEWBJnS5vffyN+SxZsizNXK2T8ZMoZm0nm+jd3P0+KfWoGpYmOMeY+CEq0jRqscZdTcC0j8LrZSORuOsJGkYli2u4jqoe9JdEE8Y3LlaWQW3aY06cEHjsdiKVBz8MzO8OzFuXM5wMDTW17C6C0ti2NARxT6EM3WUez8b3+Gp1shpOcJcxwIc1wJa5sG+oPlCge59U5KTS5/uA4uO4fV1VGd2twyti22ANz6qwweyJ8VQdG//AK/Rc2D2WZhyXuPeVnauOjeTBuHPU8tFdwt4Y+5HJky9RGyuhOhKFucxwFdlKEkAJJJJADSuLqbKAOpsLjnqJtUkoAmISTA+8JIGZYvAmb23KI1Pr63JrzvnpzTHDmvQo4xjjO/3fNRh0WP17k53D66Jod9fJUSOaTe/1ySfTJF7Aakm0JrSGgueYA3/AAQOLxZqNg2b+Hj/ADc+SKCyahWa5xDJDBPi/FyHAWQu3q8AXtKlwFh5qu7SVIZ9eqfYdEe0KZySOvmEVgMRmY0zeLqBj89AHkEFsOscrhfwmPSVa4J7Iu1eLqVDRwdEwaziXkfdpt9qfX3I4vbTtYBgDQOgACbsykAamJf7VSGU+VJswR/M/M7plVLtDHy6J11WfBfIfWxxefW6887T7R7+vb2GZg3nfxO8yPQBaXbOO7miYPjcCG8R+I+Q+SyOEw8x5/Fc3kuoM3wK5ouOz+z5Mrff4MCmJtGvnpKo9gYSAFq20xl3fPmvFuz2YxpGcwlUNJHAxMDj+60uBdcZjvuZ5XkRfVY7Gu7qq4HdBA0tYW+hdaPYmMDmt4kdZibTwGqszXw2GBdZEYug2owsInkqqjiC3Uj9hxSxe0y0SldGyiyPAVi0uo1TMbz95h0d1Gh5jmu0No92XbgJAGuiC2rNRjatP/UYZbG8mxaeIcLR0O5aTYnZTvGtqYpsTBFI2dpbvYP9vrwVJOXA8koxVsH7PYivinGaPdYcARVLh4zvFOnl0/NMdVrsNh2025WANHLeeJO8qUNAsNBZIBdUYpHmTyOYgV0FIBdAVmZ0FIFJcQA6VxJKUAclLOuqHEVQ0X3oAmhQvcoxWXQ+dUAMJXFIQExwQAnPO5JJoXUAY51W3noo3P4391um5LE0i0xuJEFMAFx59F345xnHUjmyQcJUzr1FVrBlzv0A1JTcRiMvM/V1WVGSS6ZnnHoOC0SMmwjEVs5BN+DQbBcefDHTjKFzxYGPLf8AJKniN3UXTAOwgt047+vuVL2pry0wdG9eaNG0GtYSTeNPrmslt7aMtvq4wProkHRe7ErTQ+ShwFMmq6noH79wG8+iiweObRoMBBLnmGMbd7ncGj5mAOKlxGJGGpOc4/xHCX3kNG6m3jzO88oVXViq6GdpNshvgbYNECNwFh+yo8EMxzk215KsZWdXqSZ1vyE/srSi2Ra1Nu/8bhw5D3qR2Z7a+MNSs6dG+Fo4D9zKmwWFLWtedA6DyDrA+oHqh9nYQ1KknSYPyW6wGw2vpOY4Wc0iN45iN6znj1waLhPTNMdsh4V/RrCCFjMKH0nmlU9pu/8AE3Rrhyt8Vctx0DVeA4uLpn0MZJq0V3a5ns1Rqz2o1ymCfQx5IDZO2O6e0Ey0zeemZWOM2hmEELN4pvdiAPCLji3h9SrXBlNU7R6PgMQ+rGWzfkjMZUPhY0F7nkBrWi7idwWJ2N2kOVrGy5xIDWtHicTZsNuSTIEc17T2S7NmgwVK0Gu5ozRcUx/8bTv5u3nkAiONyY3nUVY/s72bFAZ6kOq+rWcm8Txd6K4NWU1z5EJq64xUVSOCUnJ2yRrk8OUQCcFRBICuhMXWlAD0k1dQB1JclKUAcc9DYtmdsKeqYQxqA7kDIaT5sdQpJTKjbyu07oEPlMNZTZFDVpoGObXSQZdBXUCM5iKwcCN3EKtbiIJaTfWem/4KmHaemSYcBvIIgidZBuocTtttiCJF/wBR0XD43kPFPfjs9DPgWSP99FpUMzJvPn9fuhKmIjlx5cUP/mDSGOEEOHzuPK4QVTESL9PPcvok01aPBaadMsTiL6+air1hrKqa+JgxP6Kvxe1BBJMDmk5DSDcTi9TpEn5rL4zabe8zu0FmN48DyHNRY/beYENHmfkFFs0DNIpuqO5/qs7b4Kpdmr7ObRYX5i2o6o4RnLCGtGuVk+y3471U7d2g7E1u7p+y03/M7TzjTqSpq2Ird2c72YamdQ273ef6Kfs3sD/ECWgswwN3Gz60WLW/hbuJ8uKt/BE+xdkZ2+H2BZzvxneB+WdeMR1I7RVhSYGN9pwIA/C3efcrXaO2KWHZAgNYLNG/cAOCxb9td68uLMznH9gOipEML7NYUtJ3ybr0HAAAC27d6eu5U3ZzZLgM1QAE3DRqj9q41lOmXO8OWYnd/wBpugSYN2jwbajJkB7ZLXfEHkeHQrHUNvN0cbix4giyE232rdWOSkXQd4FzwidOqZsvs3mg1Gi941J6mYC4M+FZZXHk78OZ4lTLhu0mHeFPs3ZT8Y/u6Dc5EZjPhYDpmdoBrbW1gVBjNm0GNLe6YXATEC3Nx3DrwOq9U2GxmFoto0Wta0C4aAMzo8Tp3uJG/dZYy8XR2bLydWyQ3sX9nFDAv79x72vBAdEMpzY923WSLZjuJgCSt/hHyCqLA4zOCBqNQRBHUFH4XEkTbVKq2Ie4UE0lJr03NJTJH03KSVE1qegCSFyFxrl1yBHZXZTcy4SgB0ruZMzJZkDIa7pKhKVd0OHNRYqsRogQ9y6yyEGJU1PEeaACnYnimis12h/VQvfKiLQdf3QMlrUkkwVCPzD3/ukgRgcZsik/26bX7/E0H3lVOL7K4czFMDmC4HyylXuJduH72QL6oDTO/VeRR6xmsT2WDR/Cq1KYv4ZDmyb2zXHHVVWJ2Vi2yWubUGn4HamOW73Laup5hyHuJkeqVChYjofQz8V0R8jJDZMwnghLlHmO0dpVmRnY5u64t5OFlQ4rGuqGXHoNy9fx+EabRrP6j65rP4zshSdPhgje0RO7TT1W68vVtI5341fiYbC4ndkL+QV9gcPjHj+DQ7sfidb/AMv0RZ2XiaLZpBrxfdBHyP7Kqxe1sdGU52D8rY94XfHPCvyOSWGSf4lo7YNGgRV2hWzu3UmzJ678vooNpdtalbw0x3FFogBusDQDcOgWeo4RzjLp5l0/O5Wq2JQoU4ccrncXblpB3xsRJVyV+F2RicWRlpuyjQusOpJsStPs/YNDCEHEVqbXC+UuEq0obda4eEgD3fpxVFi3Yd1Que3O524CXE7gFvx2ZtX0W2K7f4VoOQOqkfhENH9RFvesfj6uIx9QufLKc2buA431PNW9XuKPiq5XP+5RpQ4N5kj2ncToNBxL6bTUHeV4o0ho2YMc+Kl77DW3BBsrYTRZo6niraucgyU4LpgvOgtJA4kC53Aa7gYq+0AGCxpsPsNiK1b+Uf7TOLzeOGqGGKDRcAvIEMbZjGTZs/cZO83cbwTADVIKbOYjADJBNnGYdrUiC6pU4MFrcIbvvd9ldv1WllM0nVqUAMIP8RrRYF82LfQjmmbI7OOruz1pDTHhjK58eyCP9umNzNTqblbvB4AMEABvIfV1x5vKglpStnZi8ab3eyEcQ9+U0wKeXQxJ6dFcYXaILg1xAcRpuJ/LOo5bkMyipP8ADgwd4gzzGi4Vklds7HjjVF0w2lda7eqzA7Tzg6gtMGQfIg7xCL7+1p+C21I5XBp0Or7SY1p8QB3FUo7TkvysY+od+TLA5kucAFYuwQd7Q1UlLDtFgIHKyiU/hpCK7Iv8+YPbDmdWn4tkK0wWPp1myx7XdDPqNR5qufhwdyDxmy2m8QdxFnDoRcKVOXZbxwfBoXBNBVCzatWlaoDUaPvC1Tz3O9ytMHtKnVHgcJ4GzvNputoyTMJQcQhyY56c4JiozGOfOqhfSnRTPbZDnkgCKpTQhY7crCTvVTje1FGk/ISSRrkAOXqZF+SRSTeyDjnYAXOAncb+9J+Pa0S8taBqSQBw1Nlmcf8AaRhmtJy1XAcQ1oJ6l0+5Y7a3aF+0Ia5vd0gZDGk+I7i8/ejhoi0Voa5PWxiBGa8ayBI9RYrq842J2cYG2EDhJj0STJondjFGG3J80qYA+vgpGwek+q8o9QY1p0ix39IA96lyEEx1PvUwMD6033TKxtA3+pSoAYUidNSNT5KSph504D/v64Img0khrRLjIAAn0EStBs/sdUfeoe7B1Gr44Ro3z9FUYOXBnKSjyZQYcRJ0uPii8H2Er1gSKWVtoc85fQETEcoXo2zdg0aMFrZI+8658tw8gFZLpj49cs55Z/iPMaf2UvJOZ9NoO4ZnR0sETh/sgpQM1QHpSHzcvRcq6tfXFGXtkYOn9keGBkvfHANb+8LtT7K8NHhe4H87WO/+oW7MJAKtEReyR5Vj/socCXU203n8pyk/0u+RVTX7Ftbl72kWuboXA2PFu5e2prmA6hS8fxtFrL9SZ4M/sqzNnLSZiSXuMjhrIjWFabO7O06ZBbTaOJuTPV0mV63V2PQd7VJh/pCGqdlsOdGFv8rnD4lQ4Tf7Gsc0F+pksPQDRYQi2OG4K8f2ba32HeTv1CDdhSw+IQOO5R62ivcpcAfimw9VI2iSTPpopxWHqoamLHH6smLdhDKIAU2aED/iV0VygNIZnXO9CGdXQ1TFDimCiFnEJpxPNU2N20xgklVY7SMP3gJ4kD0Ss00GodXQ9Wi114uNDoR0KrcNWqVIyUqrhxykN8nOgFGOw1dt+4q+Qafg4qqZLpBtLbNRnt/xG+QcPMWPn6qywu1aVSzXAH8LvC736+RWJ2htp1MTUpvpj87HN95Ee9UO0O0IIJZ4v5RnA65ZVKbQnhjLc9eqwBLrDibD1Kz+0O1VCnIaTVPBmnm429JXlWzu0FfFvNKgwVXNufaDWjSXEmAjKvZ7amuWlB3tiR5EXV6m+EZrFBcsv9sdsHFpzPFJp+6yS88p19ICxWJ22HHKxpJP3W3cf5uAWi2P9nhquzYh1R5/Ddo9Bc+ZhbHZvZClhwe7ptbP5fEep1Pmlpb5K1xiqief7I2QKpBrMvuabgfqVtdmdmKNoYPKyvqezGuF2j0RuF2Zk0McjdaJUYSnYLh9jNb7MjqJSVwznZJMizxluLkiNPcjKNSVSUD7Ks8OV5Z6iYdVxAAj6sr/AGJ2Pq14fU/hU90+24cmnQcz6FVvZCmHY+mHAEBrzBEiQCQb7wV6hTK6MWJSVs582VxelA2zdjUqA/htgxBcbuPVx+GiLLlx5UJXWklsjjbvkJbVXcyYwKUJiOQnBqe1OKkBmVdhC1HHI4ze996842rjajnkF7yL6uJ+adAemPxdMavaPMKI7Rpfjb/yC8mcUEx1ykB7G7bVAa1mf8gondosPuqt9V5jQ+SnCYj0pu1aLtKjP+QRDA1wsWu8wV5TW09PijW1S32SR0MfBAj0DE7IpO1aAeIOUqjxXZt9+6e1w4P1Hm39Fm+/cdXE9SUQyoRcEg8QYKlwiy1kkizqbJrsHsTp7Jze7VAV9qZLO8JG4iD6LZ7HqEsEkm28yge2eHa/CV8zWuim4jMAYPEToVm8dcG0M31GPpbcFZxZRa6q8fdpjNHNx0aOZIRVLsTiq16tVtAH7rP4j/NxhoPTMthsDBsp4ak2mxrG92x0MaGiSBJgbzxRoQsa7KlnfETNbK+z3C0rvaa7uNc5x5MjIPRW+E7OYZrs9OhSY78TWNB9QLKwTMOblaKKRg5yfLOGhHNMw9SDB03It6Cq6lUSE1KLXCCJB3HRCN2RSDcjabWt4NADR5BG09AnkJDsrKOyWUy7K1rS7UgCXcJOp81xlAMjh7wjqvzUTx7SYrE1tlHWw06+7VOwxsiEAUxBY69xpKNp3Fk7GBQYHTz+aYExYkpnrq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8437" name="Picture 8" descr="http://cdn.netzathleten.de/data2/subjects/pk_-46/pk_-46196/pk_-4619652121257376650/image_4752034820555262030/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4191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285750" y="28575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3200" dirty="0">
                <a:latin typeface="Georgia" pitchFamily="18" charset="0"/>
              </a:rPr>
              <a:t>Nach dem Mittagessen</a:t>
            </a:r>
            <a:endParaRPr lang="de-DE" sz="3200" dirty="0">
              <a:latin typeface="Georgia" pitchFamily="18" charset="0"/>
            </a:endParaRP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1066800" y="5181600"/>
            <a:ext cx="20136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3200" dirty="0" smtClean="0">
                <a:latin typeface="Georgia" pitchFamily="18" charset="0"/>
              </a:rPr>
              <a:t>sieht </a:t>
            </a:r>
            <a:r>
              <a:rPr lang="sr-Latn-CS" sz="3200" dirty="0">
                <a:latin typeface="Georgia" pitchFamily="18" charset="0"/>
              </a:rPr>
              <a:t>fern.</a:t>
            </a:r>
            <a:endParaRPr lang="de-DE" sz="3200" dirty="0">
              <a:latin typeface="Georgia" pitchFamily="18" charset="0"/>
            </a:endParaRPr>
          </a:p>
        </p:txBody>
      </p:sp>
      <p:pic>
        <p:nvPicPr>
          <p:cNvPr id="18440" name="Picture 10" descr="https://encrypted-tbn0.gstatic.com/images?q=tbn:ANd9GcT3700R9QTDdzWv1fDPwnf-SZeaCbryhZeEaejFTg8PUJBjiY-C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357688"/>
            <a:ext cx="4000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4724400" y="2133600"/>
            <a:ext cx="28745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3200" dirty="0">
                <a:latin typeface="Georgia" pitchFamily="18" charset="0"/>
              </a:rPr>
              <a:t>schläft </a:t>
            </a:r>
            <a:r>
              <a:rPr lang="sr-Latn-CS" sz="3200" dirty="0" smtClean="0">
                <a:latin typeface="Georgia" pitchFamily="18" charset="0"/>
              </a:rPr>
              <a:t>er oder</a:t>
            </a:r>
            <a:r>
              <a:rPr lang="en-US" sz="3200" dirty="0" smtClean="0">
                <a:latin typeface="Georgia" pitchFamily="18" charset="0"/>
              </a:rPr>
              <a:t> 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  <p:bldP spid="184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F5F5F"/>
            </a:gs>
            <a:gs pos="13000">
              <a:srgbClr val="5F5F5F"/>
            </a:gs>
            <a:gs pos="21001">
              <a:srgbClr val="5F5F5F"/>
            </a:gs>
            <a:gs pos="39999">
              <a:srgbClr val="DEDEDE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762000" y="5029200"/>
            <a:ext cx="6272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3200" dirty="0">
                <a:latin typeface="Georgia" pitchFamily="18" charset="0"/>
              </a:rPr>
              <a:t>Er schreibt seine E-Mails, </a:t>
            </a:r>
            <a:endParaRPr lang="de-DE" sz="3200" dirty="0">
              <a:latin typeface="Georgia" pitchFamily="18" charset="0"/>
            </a:endParaRPr>
          </a:p>
        </p:txBody>
      </p:sp>
      <p:pic>
        <p:nvPicPr>
          <p:cNvPr id="16390" name="Picture 6" descr="Image result for laptop benutzen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228600"/>
            <a:ext cx="6000750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Image result for e mails schreiben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67199" y="789766"/>
            <a:ext cx="4392411" cy="2105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screenshots.fr.sftcdn.net/blog/fr/2014/05/Skype-Appel-en-cours-568x281.png"/>
          <p:cNvPicPr>
            <a:picLocks noChangeAspect="1" noChangeArrowheads="1"/>
          </p:cNvPicPr>
          <p:nvPr/>
        </p:nvPicPr>
        <p:blipFill>
          <a:blip r:embed="rId2"/>
          <a:srcRect l="12675" t="14235" r="8450"/>
          <a:stretch>
            <a:fillRect/>
          </a:stretch>
        </p:blipFill>
        <p:spPr bwMode="auto">
          <a:xfrm>
            <a:off x="3124200" y="1447800"/>
            <a:ext cx="42672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28636" y="4463148"/>
            <a:ext cx="8615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200" dirty="0" smtClean="0">
                <a:latin typeface="Georgia" pitchFamily="18" charset="0"/>
              </a:rPr>
              <a:t>plaudert mit seinen Freunden oder</a:t>
            </a:r>
            <a:endParaRPr lang="de-DE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rgbClr val="666666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2578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Cambria" pitchFamily="18" charset="0"/>
              </a:rPr>
              <a:t>Irene steht um 6 Uhr auf.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4706" r="3529"/>
          <a:stretch>
            <a:fillRect/>
          </a:stretch>
        </p:blipFill>
        <p:spPr bwMode="auto">
          <a:xfrm>
            <a:off x="2362200" y="1524000"/>
            <a:ext cx="38862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990600" y="479425"/>
            <a:ext cx="4718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ambria" pitchFamily="18" charset="0"/>
              </a:rPr>
              <a:t>06:00 Uhr  / </a:t>
            </a:r>
            <a:r>
              <a:rPr lang="en-US" sz="3600" i="1">
                <a:latin typeface="Cambria" pitchFamily="18" charset="0"/>
              </a:rPr>
              <a:t>aufstehen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age result for im internet surfen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0" y="1371600"/>
            <a:ext cx="267652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5000" y="5029200"/>
            <a:ext cx="3424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3200" dirty="0" smtClean="0">
                <a:latin typeface="Georgia" pitchFamily="18" charset="0"/>
              </a:rPr>
              <a:t>surft im Internet. </a:t>
            </a:r>
            <a:endParaRPr lang="de-DE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5C2FF"/>
            </a:gs>
            <a:gs pos="39999">
              <a:srgbClr val="85C2FF"/>
            </a:gs>
            <a:gs pos="70000">
              <a:srgbClr val="C4D6EB"/>
            </a:gs>
            <a:gs pos="89000">
              <a:srgbClr val="D4DCE2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361798" y="263012"/>
            <a:ext cx="658064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sr-Latn-CS" sz="2800" dirty="0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Um </a:t>
            </a:r>
            <a:r>
              <a:rPr lang="sr-Latn-CS" sz="2800" dirty="0">
                <a:latin typeface="Georgia" pitchFamily="18" charset="0"/>
                <a:ea typeface="Times New Roman" pitchFamily="18" charset="0"/>
                <a:cs typeface="Tahoma" pitchFamily="34" charset="0"/>
              </a:rPr>
              <a:t>18</a:t>
            </a:r>
            <a:r>
              <a:rPr lang="en-US" sz="2800" dirty="0">
                <a:latin typeface="Georgia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sr-Latn-CS" sz="2800" dirty="0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Uhr </a:t>
            </a:r>
            <a:r>
              <a:rPr lang="sr-Latn-CS" sz="2800" dirty="0">
                <a:latin typeface="Georgia" pitchFamily="18" charset="0"/>
                <a:ea typeface="Times New Roman" pitchFamily="18" charset="0"/>
                <a:cs typeface="Tahoma" pitchFamily="34" charset="0"/>
              </a:rPr>
              <a:t>muss er wieder arbeiten</a:t>
            </a:r>
            <a:r>
              <a:rPr lang="en-US" sz="2800" dirty="0">
                <a:latin typeface="Georgia" pitchFamily="18" charset="0"/>
                <a:ea typeface="Times New Roman" pitchFamily="18" charset="0"/>
                <a:cs typeface="Tahoma" pitchFamily="34" charset="0"/>
              </a:rPr>
              <a:t>. </a:t>
            </a:r>
          </a:p>
          <a:p>
            <a:pPr algn="just"/>
            <a:r>
              <a:rPr lang="sr-Latn-CS" sz="2800" dirty="0">
                <a:latin typeface="Georgia" pitchFamily="18" charset="0"/>
                <a:ea typeface="Times New Roman" pitchFamily="18" charset="0"/>
                <a:cs typeface="Tahoma" pitchFamily="34" charset="0"/>
              </a:rPr>
              <a:t>Abends hilft Markus noch zwei Stunden </a:t>
            </a:r>
            <a:endParaRPr lang="en-US" sz="2800" dirty="0">
              <a:latin typeface="Georgia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sr-Latn-CS" sz="2800" dirty="0">
                <a:latin typeface="Georgia" pitchFamily="18" charset="0"/>
                <a:ea typeface="Times New Roman" pitchFamily="18" charset="0"/>
                <a:cs typeface="Tahoma" pitchFamily="34" charset="0"/>
              </a:rPr>
              <a:t>im Hallenbad. </a:t>
            </a:r>
            <a:endParaRPr lang="en-US" sz="2800" dirty="0">
              <a:latin typeface="Georgia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en-US" sz="2800" dirty="0">
              <a:latin typeface="Georgia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en-US" sz="2800" dirty="0">
              <a:latin typeface="Georgia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en-US" sz="2800" dirty="0">
              <a:latin typeface="Georgia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en-US" sz="2800" dirty="0">
              <a:latin typeface="Georgia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en-US" sz="2800" dirty="0">
              <a:latin typeface="Georgia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en-US" sz="2800" dirty="0">
              <a:latin typeface="Georgia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en-US" sz="2800" dirty="0">
              <a:latin typeface="Georgia" pitchFamily="18" charset="0"/>
              <a:ea typeface="Times New Roman" pitchFamily="18" charset="0"/>
              <a:cs typeface="Tahoma" pitchFamily="34" charset="0"/>
            </a:endParaRPr>
          </a:p>
          <a:p>
            <a:pPr algn="just"/>
            <a:endParaRPr lang="en-US" sz="2800" dirty="0">
              <a:latin typeface="Georgia" pitchFamily="18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20483" name="Picture 5" descr="bazen-3"/>
          <p:cNvPicPr>
            <a:picLocks noChangeAspect="1" noChangeArrowheads="1"/>
          </p:cNvPicPr>
          <p:nvPr/>
        </p:nvPicPr>
        <p:blipFill>
          <a:blip r:embed="rId2"/>
          <a:srcRect t="37416" b="4401"/>
          <a:stretch>
            <a:fillRect/>
          </a:stretch>
        </p:blipFill>
        <p:spPr bwMode="auto">
          <a:xfrm>
            <a:off x="457200" y="1981200"/>
            <a:ext cx="64690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81000" y="5257800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2800" dirty="0">
                <a:latin typeface="Georgia" pitchFamily="18" charset="0"/>
                <a:ea typeface="Times New Roman" pitchFamily="18" charset="0"/>
                <a:cs typeface="Tahoma" pitchFamily="34" charset="0"/>
              </a:rPr>
              <a:t>Er sorgt für </a:t>
            </a:r>
            <a:r>
              <a:rPr lang="de-DE" sz="2800" dirty="0">
                <a:latin typeface="Georgia" pitchFamily="18" charset="0"/>
                <a:ea typeface="Times New Roman" pitchFamily="18" charset="0"/>
                <a:cs typeface="Tahoma" pitchFamily="34" charset="0"/>
              </a:rPr>
              <a:t>Sicherheit, Ordnung und </a:t>
            </a:r>
          </a:p>
          <a:p>
            <a:pPr algn="just"/>
            <a:r>
              <a:rPr lang="de-DE" sz="2800" dirty="0">
                <a:latin typeface="Georgia" pitchFamily="18" charset="0"/>
                <a:ea typeface="Times New Roman" pitchFamily="18" charset="0"/>
                <a:cs typeface="Tahoma" pitchFamily="34" charset="0"/>
              </a:rPr>
              <a:t>Sauberkeit im Bad. </a:t>
            </a:r>
            <a:endParaRPr lang="de-DE" sz="2800" dirty="0">
              <a:latin typeface="Georgia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85750" y="428625"/>
            <a:ext cx="79438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3200">
                <a:latin typeface="Georgia" pitchFamily="18" charset="0"/>
              </a:rPr>
              <a:t>Dienstags und freitags hat er gewöhnlich frei. Dann mietet er ein Boot und</a:t>
            </a:r>
            <a:endParaRPr lang="de-DE" sz="3200">
              <a:latin typeface="Georgia" pitchFamily="18" charset="0"/>
            </a:endParaRPr>
          </a:p>
        </p:txBody>
      </p:sp>
      <p:pic>
        <p:nvPicPr>
          <p:cNvPr id="21507" name="Picture 4" descr="https://encrypted-tbn3.gstatic.com/images?q=tbn:ANd9GcQNzviKcii4G1iQpv7Ry0D7rTjJax-Yx5N1rYcQwBN_hI4Jstj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4755924" cy="316559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1508" name="Picture 6" descr="http://www.asklubo.com/uploads/attachments/published/6/7182/de/angeln-im-herb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185" y="3916362"/>
            <a:ext cx="4402815" cy="2941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5181600" y="25146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3200">
                <a:latin typeface="Georgia" pitchFamily="18" charset="0"/>
              </a:rPr>
              <a:t>rudert</a:t>
            </a:r>
            <a:endParaRPr lang="de-DE" sz="3200">
              <a:latin typeface="Georgia" pitchFamily="18" charset="0"/>
            </a:endParaRP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1928813" y="5286375"/>
            <a:ext cx="2432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3200">
                <a:latin typeface="Georgia" pitchFamily="18" charset="0"/>
              </a:rPr>
              <a:t>oder angelt. </a:t>
            </a:r>
            <a:endParaRPr lang="de-DE" sz="32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533400" y="4800600"/>
            <a:ext cx="6532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sr-Latn-CS" sz="3200">
                <a:latin typeface="Georgia" pitchFamily="18" charset="0"/>
                <a:ea typeface="Times New Roman" pitchFamily="18" charset="0"/>
                <a:cs typeface="Tahoma" pitchFamily="34" charset="0"/>
              </a:rPr>
              <a:t>Langsam lernt er die Stadt kennen.</a:t>
            </a:r>
            <a:endParaRPr lang="en-US" sz="3200">
              <a:latin typeface="Georgia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2531" name="AutoShape 7" descr="data:image/jpeg;base64,/9j/4AAQSkZJRgABAQAAAQABAAD/2wCEAAkGBxQTEhUUExIVFhUXFBUVFBUXFxUVFBQUFBUWFxUUFBQYHSggGBwlHBQUITEhJSkrLi4uFx8zODMsNygtLisBCgoKDg0OGhAQGiwdHBwsLCwsLCwuLCwsLCwsLCwsLCwsLCwsLCwsLCwsLCwsLCwsLCwsLCwsLCwsLCwsLCwsLP/AABEIAKEBOAMBIgACEQEDEQH/xAAcAAABBQEBAQAAAAAAAAAAAAAEAAIDBQYBBwj/xABJEAABAwIDAwgFCQYFAgcAAAABAAIDBBESITEFQVEGEyJhcYGRoTJCscHRBxQjUmJykrLwM3OCs+HxFSQlQ1M0kzVjoqPCw9L/xAAZAQADAQEBAAAAAAAAAAAAAAAAAQIDBAX/xAAqEQACAgICAQMDAwUAAAAAAAAAAQIRAyESMUEEUWETIpEycfBCgaGxwf/aAAwDAQACEQMRAD8Axwdb0R43t4DRPZVH1lKY1G6FYUak7SDoopGoZzC3RPZV7nJMZHMzeBmlFFxU8uikiZkkBEI0ubRIYlgToQPzaXNonAlgUjBhFmpDT9SIij6QRrYEmgK9riBYpE9R8FaNgXTEi2OipbDvXHRKyfEonxKaGVD2dJcLFLUPDX5m2nsUbqhn1vamhNETmKNzFI6oZx9qidO3iqEcDF3m1wTt+sE4VDfrKgGGNca3NENnad4THEEnOwtYHr4oEBufifbcPAn+48kfSx3z3BR09OwC2LrJuP1/ZWEJaBYEeISZSHhqcGpzU+yQyPAnYVIAnYUxkBYoJYkfhTXRoFRUyQpjI1YzwIUtSok4wKeOUtzBI77KGN18mjEd/AdpRtPQXzd0ur1Qn0NIVPXyPdYAOHFw9+u4oyeGMjpCxuCcJOZGWh3WOijfDYgjvtlZRyMUtjQaHAizJGjqd0T3EpKpe0rqiyglzUwxdSOeLbkNI88Qt7M6ZAYEPLQg70Q77yTae+9JtD4gApcJ9PLgiBM0ZX8iihQt4lRT7O+r4f1U8h8GRGrHAphrfs+aFmpXtO88Qde5KOIncfBO2TROa07gPNMdUvOnkFIKY8CuupyBc6DNRbHok2QXulbcm2fD6p3LSCJZ7k9UsfOGtNzhcdDoAtc2NV+4wYRLjokbza4Y1IFc6JQviVk6JQSRoGZLa8X0n64KvdCrXblxIbdXsCoZNpEOIwg2JGvA9iaTfRLdEpiTXRqSinEhIw2sL633gcOtFuph1opoLTK4MXeaR4ph1roph1pjAQ2yHNSeGW7s496tn0YO8pn+Gt4lMVENLCXC5y4IgUnX5Ih8mEE2yA9gPwQzdss+q7ySp+B6HilPFPEThvPiUVTTB7Q4A2PuNvcpbBTsKQKx7xvPtUgqH77eCJDQk+PgnY6I2Vh4BSirH1SgZYDrhPcEOY3nTEPEIsRciZp/so30rHH0st4GV1FSUTx6Tj2a270TzaLHQ6loC1+VjGb5XHROXXcqyMSrAxSNc4byk9jWgt0SgkjUZq3DfdM+f9V0qAa6NJSsdi3EJKRoVTSvabEXJvbCcV8OptqoGEHfnw0PgVt6g3a1rQ3oF+F4YGvc1xvZxzVNXULgAZI7tdmwkBuIDK4sPer5IaiUvNpcyjHQC3Ru3qOY802xGoB+78EWFAwJCc53Wp8joc+G/wAEx8AOoQKgUuHEJhlHFFjZ/Wbeambs2Pe4+QT5C4Fdz7VHNKHAixzBG7fkrk7PjG/zCDlpekLEW4daE2S4gnJfZrWThwxXDHDMg623ALZsYqXYkX0unqu9y1MMCG77BKgdsS6YFbw0d0W3Z3UpphZmX06HlgWqk2eq+pokthZ5vt6G8jgPs+wKhfs1tySHak68e5arlCMM0nUBl/CFRRV+I2wAde5UnQNWCwRNjN2tOYtm7drw6lMan7PmiS/qb5KF5HBqd2LiiMVX2T4p3zsfVKjJ6mqdrW23XRYxoqxwKcKocCi6WBm8NPejmU8X1G/iPxUudFcWUs0ocCLEXBG7eCPegDs5p9d34QfeteKOH/jH4j8U9uzIT6h7nFCzUDx2UFG9rGBpJNr52tqb8UQ2pad/kVey8noSL9Idjr+0IebYUYGT3A/wm3kksiYcaK4Tt4+1Eskb9YIeSljYbc534SfNSNo2nR9+4hPkgphTCNxCnbEgW0Rva481L8weP6FFoKYa2DJVdVM5shAtbLUIgRvb6xH8STnu3578wD7QmhUOo7vbc63Iy0y7U+SJRMrC3QNte9rW9iJirGuIGEg+IU0OyrrHFpz8dydAy6s6ykB1ANtLi4TKaC4BtqiwOQRJK1p6NJRZRYbI5VUTXfSXG4g5Z/xWuo9qzRPdeGVrmbhoRfdn7lUO5PPcMi09WY9yraXknUR1QfzJ5vm3Xc0tILiRa4BvfI7l2zxYnG4yMIzmntFpJGh5osr/ANFYtgtkQR2iyc+nFlxy+10dMdoqKdjHMzc7nA/K5DoywjSwFwQe299yPomR26YseovJPXY39vcoKalAJ6NrntBtw4K0gpkOYqIzSNs0scSDcdLI3ba4tbg66imoSSFd0+z77lYM2X1Jptg2ZJlI4l26xtoLEWByyzUMlI7EAL2N7nOwy7VtJdmZIY7OsqsjRQbEorTX+yePEcVsaKkuq3Z1LaXTcfaFp2RFrCRrlbxAVRVsibomp6PqRjaVRUznEel5Ae5AU1XOZgMWKJzHHMNa6NwtkLek3M655da3SS7M9ssZKVV1XR9SJqKh4w9I+nGDpmHSNaR4Eo+eFEoWLkzxHlVD/mpG/c8MDbqrfRA21Fje49i03KanxbQlb93yiamt2T9oeC5m6OhK0Zw03UonUg4e1aSTZ3X5IWWi6/JLkOigfTJNiIz3DrKt5KTr8l2altTudb1lPIfEg2dHjF7b7alWcVIOHmVHybgvGfvn2BaOCjWMpbKXRTGhBtloQd5y32zT/mY4e34rQtokvmYStgZttMGjMFxNycm21yDeAtbvuhp6MOab3a4EYQGssW54gTYEH0bd61ZogoJaEK1JhRj5KFp1F+23wSjhzG5aCooUI2HCb2HeL2RzHQHHSvJu3PrzA9qlkYAOk/uHxRlRE43zNuGijpqG50yQpCoGiaHNuwHFisbtyw2zdjLtepT/AOFtyMlUwE+pG0vfnuvk0eJU89DbOwI3gi+mls1F85c0jBiZlYhuGMP6y4N5y/Y8K1JEtPwd2nsNrYsUcUrQM3PmcG4xbRrC1umuWJVkFMbXDTY77ZHvRb5ZC4HA2/1sON//AHJMTvNGspZZPScT2uTeRLoFB+QduItsW56XuiKOlsADqimbIA9KQDqGZT2R2Nhc246qOdjpBEMaSmhYkmIfsyIEgEgX0BIBPYFqm7MOHReGcroecqGxn/kOueQAGh7VoaGmnYGAmSJgsBKHPaxjcrlxachYON+tVcY9miwyntOjT7YhsbHcq3m1T7Aq5HTzRvqHzNay7S55f64FwSTu9q0TGZLOQJVoDZFmrSgpblVsFU0zOit0mgE78nAnO2mmhWs2bT9EngCfIqoxZEmF0NE3eW+IVi5sbRm9g7XALGbB2o57BeBguAbGXPPd6K0EU2IWfBbsIfp2aaBa48sPJOT0+SL2WJp2HRzfEKuradoNsTbnQXFyeoI2nlY1oHNEHcMJsD961gFT1NdJJURMMbAwuzOIlwsC7S3EK5zj+SYYpNv4OUkX0ncfcrx7Poz3e0IBkdpe4+5WVR+yd3e0K8aMpsFr6t0ULntYZHgdBgIGJxIAF92vhdR0FO9rAZHt5w/tLCzHOcbkBu4ZqSd5wi2pewC+7PM27vNS7XaRGS25d0bjiARc2trbgrkOH+xlaOi3jjiv/wB1it3hUdQTzbSfrxZdsrD71fOVxMpKmeSbeH+qS938pqtqOhxZ7lV7d/8AFZe7+U1bLZFOHMI4j3hcjjc6Om6hZVT7KaBcvaO8LP7Qijb/ALjPxBbcwsLG5E3yzJPDN2fWsVyo2e2xIYcnWI33OLPXRavBH3MFnl7Fa5gcLtII4jiiaymH+HvdvEoHkb+5LZdLaJ3U/wD+LULt6P6KI20FQL2+4cyuOqlR1XcbDORUN4XfvD+Vq1kVN1LPfJ828D/3p/IxbWkizSr7hOWjzH5TdrVVLJA2nkcxrmSOdZjHXLXMAzc029JY9nLGvJzqJBwtFCTr+74XK9N+VKiaaiiDr2c2VrrHDkXwC5yPFeZzQhws1wxkjB08WFoZKXXNhcHC3O1rOByF13QpR48U/nyYPlfK9BlDyqrC6zqiYjdaCG50+x2rTcido1M9VJFK97mCEvaHRsjIIewH0Wj6yqeTWwXSYSHF2TblsmGziZdCP3fktp8nmy7VInMhfjinjIJxAEfNHtIOtyC7yUNXqlsdyWwysprKrkg1Wv23TWWce3Vcc406OiDshZBmrSj2fcZWQFZDiilH/lu/KUT8nrWOdI3CA1obgFiMLNA0AgdHS2ScI20vcJPTfsF1WzLDd4hU9RTDqKuuU1KC6drmDm+ZZdzQMeIEloF76Xc7ThxQUFNk+7S12QcM/SBcDa+7LduKJx20vAoS1ZSCiGIWuOwq1oRTh1pHtuNQSXEdrQuNi6QUNNRtNXJfizzY1c+TJ9OPJm+OCm6NC/alJG24a4/djt7bKo2zARNKGZEtOA2BsXxCxscsib9yuto0DTHlbRV+3o2mYl9sOFhIObXfRtFnDf2cbLT02Z5btVVf9MskYJLje7MrsZ9RTfRTY5i2TC14DrvhwhzZHOd0Q4DFcXucJ1SRtfsSokfipnc0GAuYJsT2vkJGTW4sULSAQe6zRZJd3GL2zmtor6rZMctZNjJBY7okbsV73yN8mrT1GwJfm5wPDg6MAtc0XsW9IYhrv1us/tNwbWzG4HS4gHzRcu0m2wh5ueDr+xcc/wBW1Z026SRQ8kqLBPN0sV4x+dvHsWqYMkByehLnyOw5YAL233GV+wKxGveqb5bqivi7KXZgH+ISiwJwNsd7btaSCbb8AyvlhGt8vRKNoEbzwY72FYrZ9O0Vcjhe7mMJ4Yxiac+ODm8t1wfWW0a4cxJ+7f8AlK3jt/2MJGM2XUNLGBpbhAuMw0g9hzV/Sytwhwcesfo+5ZbZOyqc6h34nbgCFZVwZCQGE2Nr3N9wPxXDLFJdHqZc+KS8/g2dJVhzCbAWNrXtwz81QTyD55T4bZucDbS4ZJ8FnJ642HSIuRwtrobKLYEwdUwvxOxXvrkbtdktEptq+kckPpLk4vtPVG+xfTdx9oR1QfondnvCpaeW8x7D7QrSrktE/s969CDOCSBpWh+AE+uPYffZSUpcY5OdtcFzbj1gNHW3diDinyy7u3cq2PbAcZGaXezLgX2Dh4gonKn+5tig5RfwWr5DzbMWt4b9uNi0risrUS3A+/H/ADGrTyOWsXo55dnk+33W2pMez+Uxa3Y9YBGez3hYzlO620pj93+WxGw11o35+qVzX99m7VwDZNttDWXrJB/mQy4bvLQeYdd3o779apNubRjPPD5xOcNSMX2Ll45tvS/ZXNr9iZTyTvZYVYB50OxWzEIbbmTnxF7oPbVPLjeXVbnNe7ExoIvEwPBMdy6+eK2S6G9HMo2afZYa+J7m6Yx/LbdUXKOUYQy+bXSm3AOijzPe1WnI+fFTSdLF9LqSDo0DUdipuU7bPJ3FrvEMaP12Lj/qbOuOlRc/Jx+wk/ff/WxbqiOawPycv+hl/ej8jfgttSzZqLqQpIE5WUdNLU0wqn4Wc1PhPOuhu/HT2GJrhfLEbdXUhn7D2QSC6WMkNwguq3uIaQRhF5NLE5darvlPm/6U2v8AthkCf+M7uxZempZXjowvP8NvaQtcmbi+js9L6LFlxcp5eL9jbjZOxYwCZKdo0BdU245C8nWfEqfY/wAxZWRto5YySyUujZKX2FmDHgxG3ogXtuC8x5S8mauZjMEDmlr8WJxa0aEXBvxVryAp5mbVidNoKeWMdNriXlocT0TocJ8E8eWMmujL1HpoY+XGfKqr2fv+D03bxWSnOq0W2573WZlfr3rDM7kzLEtEzRZrxf1HeYKoOQvKUMY+QPN7NAaW3ZoXG5bazrtPdxVyX6ji32hec7K2VVGJsbKeZh1JDCcwLAZcb63yV4nrsJLZ6ZBtAPk5+UkiSzCASGNc7DZobqSQ3K5OpRmxdsxVPPNjdj5psQe+2EFzucvkc8sO/isPRcl9pYWDmnlrXh9i5rdD9/gr/khsWrpfnbpGNvIGGIOkycWmQnG5uItycNxTluTf+SUko979i5MfSWE5Yxu+fPtJI0YIjZr3NH7No0B6ktufKK+lqHwyUjS9lrlkxLTiaHCxcwHQ8Fl9r8uY55jKYXtJa1tg5pHRFr6KfozrouOSn2aFlKSy7pZLcDI7PxK9K2hGHPYSNY4Xd4aLHLsXhruVsJAGCX/0fFXm3vlRbPTuijiljfzLI2yYwC1zAOkC3MXt5p4sU1drsMs1JpnstPFkkvmQbcmIGKuqr7xjlIHVfHmkuj6Rjv8AjR6lSbXqpKmWOmkiqMMpDpnMZHT4bXxul5wC979FocbC60nJ6sDa2ZlWaQuZBG9s0LpMJLyWlhxOzIAGgWZ2PE0OqWtbhAqHANbcAANaLANXKWNxq5rBxtFFqDcZu1upcl4Q1G/J6LVVsO54t1Bx9yoC/pG3EoWorI2AB0jAQBliF9OAVe7bsIPpE9jXe+y55WzaKoIoYWise7O9m7zbNpucOl+tbWD6SN0d7Ymlt94xAi681pNux/OHuOIA29XPJoGl1p9n7egBxc4QSAMw62XV3q1pkNWWNLyKcy2CpA7Y7+9Kt5FzPN3VbcraR8O9WNNt+E/7zO829qnk25F/zR/iC1+x9ozbmZOq5CS2/wCpYdMi0jT+yDouTEtPKx5lY4MOdsVzkRw61q6jajDpIz8TfiqqrrAfWB7CCpfHwONon2fN9Kfun2hXVXL9E/7qy2zZPpCfsn2hWu06q1PKQLkMcQNL23KoOhSI4ahVr+bD5H26QsW/vHSuse+9u5U8e232uI8+F/6KB9TI9pccLXYoy24JDsD3OII7HDIaWCJ7NsOr+Ubapn9Efbj/ADtWplkXmUe2sbmDDq9gJvvxt3WW/mmVp0jncTzHlS7/AFCb+H+WxV+0wX08sbdXxuaO0iwRXKZ3+fl7G/y2IPnbLLzZquig2VsuoYMJjyDbDC259ANGLS97DwTKTk9VNkxc3ibibqCCWtcDmLWF7HfvWpjqrb/NEf4iBq4eIVPLLoEkuiw2FeON4dE2IFwLWtw2tbXJBcpY3OAeB0Whwcb6YhZuXcom7aiP+7Hlr02/Fdqa9kkEmB7XCwBIIIuL5XHaFz7uytUF8g5bRy/fb+VayGoWE5KPs2QZ+k05dhWljmPA+BUT/UOrRQ/LHVS8zSuiDi5srr4QXZYQbEDddoWKpeWG0mizGPaOqJ3wXsUMl9W37QrGCptuA8FrGcWqaszcWeK1nKfakzQAJwRlhAfY9eRFuxWHyfR13+Ixy1EcoYGSAl1w0dBwGp6168/aH2h+Jo96q6/aTbG8jPxt+Kr6iSpIVNsZtGouqZ0mvYU2r2lH/wArPxA+xVj9qxC/0g7g4+wLnabNlotXydIdgVlRVtt6y0m1org85u4Ov4WSG34gNXHsafeqSYOj0CDaijqa66wbeVbRpG/vIHxTX8rL6R+Lv6K/uoikYH5TT/qMvW2M/wDtj4LKkqz5U1HOVUrzq51/cB5KpK74fpRzy7HXSumpKhDkk1dQB7Psja0TefHO1FnVEjm4C1oc2zQHON73yQTKiN1TMSHOBbHbG4k3zvc53VBTSEYsvWdwTYpem/uXO0jZM1LpWH1W27bnzCaeZ428LeSz5lHFcE43ZqKRfIsIJITO9odwPVoBkdNxVhgaND5rPNnN8lJ84PAefxQxJl3z9vX8/wCi787O5wKohKN+fenCTgLKTTss6h7jrfusfJDOjv8AqyHeFDfrKVicTT8kWlszs8ubO/7TVtXgSMcx3ovaWm2tnCxsvPuSkh551zlzZ/M1bWGZUZtAbeQtMfXlHez/APKTvk+h3VEo7mn2WVzFUKcVCdktMz1NyGbG9jm1Lzhc12HBkcJBt6fUtZNOgnzoaadJsKPOflC6U8vbH+RqxrqbrPktXy5f9NIetn5WrLFyasoiEA4lPFOz9ErhkCTXAqtiJ2UzTuRFHUCnccJ6LhZ7ePA9oQ8eX9yuVJCQF7Q7Ra5uJrnAHtb4gIkVfWfE/FZqjkDUZz6hxLUi95+3reZXW1zho5UPPcE9lUlxRSkXRrjvTfnN/wC6qfnBTmSX/unQmyweAULI1Ruf+rprZOKTFZ0ut+intn61G4poagQUybjfuUnOtQrAFPGwHUeaAMVt0/TO7/aVXo/bX7Q9/wCYqvXZDpGEuzt0ly6Sok6kuJIA3NLjAJDvWdq0HfrcEZp0cZu4usSTuytYdaFoS4Agu3ndx3onHxdfyXNJmyR0xt6/JMIC7znWuZKSxoUgZ2qKyliJ+qigOhgHFSgZ3t7U5o6lNGw7gpZaG851W9qjc4X0U5wj0iB2ZlOdNHuF+s5KUUw3k2y0rj9g/matXHKsVs3asbHnEcItYWBsSTnn3K9h2zAf90eI+KtGLZoY5lMJ1TRVsZ0kH67FOKhv1x5/BAFg6dQSzoYyD6zfFQyv62+IRQGP5ZO+kcetn5QszYnQK95YynncI3gO13AW1HX7EHS0rAMVyT5BNIVgcVCTm7IKYwgaJtQ9QukTAlcBwURIXMShcmARE8cVLjb+gg81LGCk0MJD0iVDiO8pXUjJmyW4pwk4IR2W/wA09rwgA7H1ppehS9IWRQBIk61I2S6DBClY8JAGsKdishRMOKcZckCMptQ9Idh9qCR9bCS690G6MjcuuPRjLsYuLpXFRJ1cSSQBrWPUl1ATbqThOBr5Lmo3RKCU5oQ/zvgEw1TuNuxAFixttVJ89aN/gqdz76krrB1oGi0dtQ+q0dpUEla9xsTlw0CDwda7YblNFWGCewsnc7xQIdbrXGyI4g5BkjgUzEoRKnYkUySVvYE4PA/VlFjXHyIAKE53Od+J3xUclW/67/xu+KG5xMc5FCs7NOSblxJ6zf2qSmr7ZbkK6yhICpIRaTyAoJ5XIJNxXHp0AsS6QExcJSAlaVK16Euu4kDCHSLmMFDlya2RKgsLukQohJ1p/OBAzhFt66HJjnKMvRQBIKcHoUPXcV0UFhbJE/Hkg2KS+SKCwSUKItUzyo1aIZC+nBUElLwKNK4qUmS0VjoyNySsiF1VyFxCHJqSSyNB7V1JJAHQntXUkikcempJJoCVuij3pJIQmSBOCSSAE5cCSSQMao0kkIRG9MKSSpCGjVTJJJsY0rhSSUgILr9EkkgISuJJJiJWKdqSSTKQx6iKSSaBiCeupIEdanyaJJJAClIriSsnyJIpJIGcKSSSB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32" name="AutoShape 9" descr="data:image/jpeg;base64,/9j/4AAQSkZJRgABAQAAAQABAAD/2wCEAAkGBxQTEhUUExIVFhUXFBUVFBUXFxUVFBQUFBUWFxUUFBQYHSggGBwlHBQUITEhJSkrLi4uFx8zODMsNygtLisBCgoKDg0OGhAQGiwdHBwsLCwsLCwuLCwsLCwsLCwsLCwsLCwsLCwsLCwsLCwsLCwsLCwsLCwsLCwsLCwsLCwsLP/AABEIAKEBOAMBIgACEQEDEQH/xAAcAAABBQEBAQAAAAAAAAAAAAAEAAIDBQYBBwj/xABJEAABAwIDAwgFCQYFAgcAAAABAAIDBBESITEFQVEGEyJhcYGRoTJCscHRBxQjUmJykrLwM3OCs+HxFSQlQ1M0kzVjoqPCw9L/xAAZAQADAQEBAAAAAAAAAAAAAAAAAQIDBAX/xAAqEQACAgICAQMDAwUAAAAAAAAAAQIRAyESMUEEUWETIpEycfBCgaGxwf/aAAwDAQACEQMRAD8Axwdb0R43t4DRPZVH1lKY1G6FYUak7SDoopGoZzC3RPZV7nJMZHMzeBmlFFxU8uikiZkkBEI0ubRIYlgToQPzaXNonAlgUjBhFmpDT9SIij6QRrYEmgK9riBYpE9R8FaNgXTEi2OipbDvXHRKyfEonxKaGVD2dJcLFLUPDX5m2nsUbqhn1vamhNETmKNzFI6oZx9qidO3iqEcDF3m1wTt+sE4VDfrKgGGNca3NENnad4THEEnOwtYHr4oEBufifbcPAn+48kfSx3z3BR09OwC2LrJuP1/ZWEJaBYEeISZSHhqcGpzU+yQyPAnYVIAnYUxkBYoJYkfhTXRoFRUyQpjI1YzwIUtSok4wKeOUtzBI77KGN18mjEd/AdpRtPQXzd0ur1Qn0NIVPXyPdYAOHFw9+u4oyeGMjpCxuCcJOZGWh3WOijfDYgjvtlZRyMUtjQaHAizJGjqd0T3EpKpe0rqiyglzUwxdSOeLbkNI88Qt7M6ZAYEPLQg70Q77yTae+9JtD4gApcJ9PLgiBM0ZX8iihQt4lRT7O+r4f1U8h8GRGrHAphrfs+aFmpXtO88Qde5KOIncfBO2TROa07gPNMdUvOnkFIKY8CuupyBc6DNRbHok2QXulbcm2fD6p3LSCJZ7k9UsfOGtNzhcdDoAtc2NV+4wYRLjokbza4Y1IFc6JQviVk6JQSRoGZLa8X0n64KvdCrXblxIbdXsCoZNpEOIwg2JGvA9iaTfRLdEpiTXRqSinEhIw2sL633gcOtFuph1opoLTK4MXeaR4ph1roph1pjAQ2yHNSeGW7s496tn0YO8pn+Gt4lMVENLCXC5y4IgUnX5Ih8mEE2yA9gPwQzdss+q7ySp+B6HilPFPEThvPiUVTTB7Q4A2PuNvcpbBTsKQKx7xvPtUgqH77eCJDQk+PgnY6I2Vh4BSirH1SgZYDrhPcEOY3nTEPEIsRciZp/so30rHH0st4GV1FSUTx6Tj2a270TzaLHQ6loC1+VjGb5XHROXXcqyMSrAxSNc4byk9jWgt0SgkjUZq3DfdM+f9V0qAa6NJSsdi3EJKRoVTSvabEXJvbCcV8OptqoGEHfnw0PgVt6g3a1rQ3oF+F4YGvc1xvZxzVNXULgAZI7tdmwkBuIDK4sPer5IaiUvNpcyjHQC3Ru3qOY802xGoB+78EWFAwJCc53Wp8joc+G/wAEx8AOoQKgUuHEJhlHFFjZ/Wbeambs2Pe4+QT5C4Fdz7VHNKHAixzBG7fkrk7PjG/zCDlpekLEW4daE2S4gnJfZrWThwxXDHDMg623ALZsYqXYkX0unqu9y1MMCG77BKgdsS6YFbw0d0W3Z3UpphZmX06HlgWqk2eq+pokthZ5vt6G8jgPs+wKhfs1tySHak68e5arlCMM0nUBl/CFRRV+I2wAde5UnQNWCwRNjN2tOYtm7drw6lMan7PmiS/qb5KF5HBqd2LiiMVX2T4p3zsfVKjJ6mqdrW23XRYxoqxwKcKocCi6WBm8NPejmU8X1G/iPxUudFcWUs0ocCLEXBG7eCPegDs5p9d34QfeteKOH/jH4j8U9uzIT6h7nFCzUDx2UFG9rGBpJNr52tqb8UQ2pad/kVey8noSL9Idjr+0IebYUYGT3A/wm3kksiYcaK4Tt4+1Eskb9YIeSljYbc534SfNSNo2nR9+4hPkgphTCNxCnbEgW0Rva481L8weP6FFoKYa2DJVdVM5shAtbLUIgRvb6xH8STnu3578wD7QmhUOo7vbc63Iy0y7U+SJRMrC3QNte9rW9iJirGuIGEg+IU0OyrrHFpz8dydAy6s6ykB1ANtLi4TKaC4BtqiwOQRJK1p6NJRZRYbI5VUTXfSXG4g5Z/xWuo9qzRPdeGVrmbhoRfdn7lUO5PPcMi09WY9yraXknUR1QfzJ5vm3Xc0tILiRa4BvfI7l2zxYnG4yMIzmntFpJGh5osr/ANFYtgtkQR2iyc+nFlxy+10dMdoqKdjHMzc7nA/K5DoywjSwFwQe299yPomR26YseovJPXY39vcoKalAJ6NrntBtw4K0gpkOYqIzSNs0scSDcdLI3ba4tbg66imoSSFd0+z77lYM2X1Jptg2ZJlI4l26xtoLEWByyzUMlI7EAL2N7nOwy7VtJdmZIY7OsqsjRQbEorTX+yePEcVsaKkuq3Z1LaXTcfaFp2RFrCRrlbxAVRVsibomp6PqRjaVRUznEel5Ae5AU1XOZgMWKJzHHMNa6NwtkLek3M655da3SS7M9ssZKVV1XR9SJqKh4w9I+nGDpmHSNaR4Eo+eFEoWLkzxHlVD/mpG/c8MDbqrfRA21Fje49i03KanxbQlb93yiamt2T9oeC5m6OhK0Zw03UonUg4e1aSTZ3X5IWWi6/JLkOigfTJNiIz3DrKt5KTr8l2altTudb1lPIfEg2dHjF7b7alWcVIOHmVHybgvGfvn2BaOCjWMpbKXRTGhBtloQd5y32zT/mY4e34rQtokvmYStgZttMGjMFxNycm21yDeAtbvuhp6MOab3a4EYQGssW54gTYEH0bd61ZogoJaEK1JhRj5KFp1F+23wSjhzG5aCooUI2HCb2HeL2RzHQHHSvJu3PrzA9qlkYAOk/uHxRlRE43zNuGijpqG50yQpCoGiaHNuwHFisbtyw2zdjLtepT/AOFtyMlUwE+pG0vfnuvk0eJU89DbOwI3gi+mls1F85c0jBiZlYhuGMP6y4N5y/Y8K1JEtPwd2nsNrYsUcUrQM3PmcG4xbRrC1umuWJVkFMbXDTY77ZHvRb5ZC4HA2/1sON//AHJMTvNGspZZPScT2uTeRLoFB+QduItsW56XuiKOlsADqimbIA9KQDqGZT2R2Nhc246qOdjpBEMaSmhYkmIfsyIEgEgX0BIBPYFqm7MOHReGcroecqGxn/kOueQAGh7VoaGmnYGAmSJgsBKHPaxjcrlxachYON+tVcY9miwyntOjT7YhsbHcq3m1T7Aq5HTzRvqHzNay7S55f64FwSTu9q0TGZLOQJVoDZFmrSgpblVsFU0zOit0mgE78nAnO2mmhWs2bT9EngCfIqoxZEmF0NE3eW+IVi5sbRm9g7XALGbB2o57BeBguAbGXPPd6K0EU2IWfBbsIfp2aaBa48sPJOT0+SL2WJp2HRzfEKuradoNsTbnQXFyeoI2nlY1oHNEHcMJsD961gFT1NdJJURMMbAwuzOIlwsC7S3EK5zj+SYYpNv4OUkX0ncfcrx7Poz3e0IBkdpe4+5WVR+yd3e0K8aMpsFr6t0ULntYZHgdBgIGJxIAF92vhdR0FO9rAZHt5w/tLCzHOcbkBu4ZqSd5wi2pewC+7PM27vNS7XaRGS25d0bjiARc2trbgrkOH+xlaOi3jjiv/wB1it3hUdQTzbSfrxZdsrD71fOVxMpKmeSbeH+qS938pqtqOhxZ7lV7d/8AFZe7+U1bLZFOHMI4j3hcjjc6Om6hZVT7KaBcvaO8LP7Qijb/ALjPxBbcwsLG5E3yzJPDN2fWsVyo2e2xIYcnWI33OLPXRavBH3MFnl7Fa5gcLtII4jiiaymH+HvdvEoHkb+5LZdLaJ3U/wD+LULt6P6KI20FQL2+4cyuOqlR1XcbDORUN4XfvD+Vq1kVN1LPfJ828D/3p/IxbWkizSr7hOWjzH5TdrVVLJA2nkcxrmSOdZjHXLXMAzc029JY9nLGvJzqJBwtFCTr+74XK9N+VKiaaiiDr2c2VrrHDkXwC5yPFeZzQhws1wxkjB08WFoZKXXNhcHC3O1rOByF13QpR48U/nyYPlfK9BlDyqrC6zqiYjdaCG50+x2rTcido1M9VJFK97mCEvaHRsjIIewH0Wj6yqeTWwXSYSHF2TblsmGziZdCP3fktp8nmy7VInMhfjinjIJxAEfNHtIOtyC7yUNXqlsdyWwysprKrkg1Wv23TWWce3Vcc406OiDshZBmrSj2fcZWQFZDiilH/lu/KUT8nrWOdI3CA1obgFiMLNA0AgdHS2ScI20vcJPTfsF1WzLDd4hU9RTDqKuuU1KC6drmDm+ZZdzQMeIEloF76Xc7ThxQUFNk+7S12QcM/SBcDa+7LduKJx20vAoS1ZSCiGIWuOwq1oRTh1pHtuNQSXEdrQuNi6QUNNRtNXJfizzY1c+TJ9OPJm+OCm6NC/alJG24a4/djt7bKo2zARNKGZEtOA2BsXxCxscsib9yuto0DTHlbRV+3o2mYl9sOFhIObXfRtFnDf2cbLT02Z5btVVf9MskYJLje7MrsZ9RTfRTY5i2TC14DrvhwhzZHOd0Q4DFcXucJ1SRtfsSokfipnc0GAuYJsT2vkJGTW4sULSAQe6zRZJd3GL2zmtor6rZMctZNjJBY7okbsV73yN8mrT1GwJfm5wPDg6MAtc0XsW9IYhrv1us/tNwbWzG4HS4gHzRcu0m2wh5ueDr+xcc/wBW1Z026SRQ8kqLBPN0sV4x+dvHsWqYMkByehLnyOw5YAL233GV+wKxGveqb5bqivi7KXZgH+ISiwJwNsd7btaSCbb8AyvlhGt8vRKNoEbzwY72FYrZ9O0Vcjhe7mMJ4Yxiac+ODm8t1wfWW0a4cxJ+7f8AlK3jt/2MJGM2XUNLGBpbhAuMw0g9hzV/Sytwhwcesfo+5ZbZOyqc6h34nbgCFZVwZCQGE2Nr3N9wPxXDLFJdHqZc+KS8/g2dJVhzCbAWNrXtwz81QTyD55T4bZucDbS4ZJ8FnJ642HSIuRwtrobKLYEwdUwvxOxXvrkbtdktEptq+kckPpLk4vtPVG+xfTdx9oR1QfondnvCpaeW8x7D7QrSrktE/s969CDOCSBpWh+AE+uPYffZSUpcY5OdtcFzbj1gNHW3diDinyy7u3cq2PbAcZGaXezLgX2Dh4gonKn+5tig5RfwWr5DzbMWt4b9uNi0risrUS3A+/H/ADGrTyOWsXo55dnk+33W2pMez+Uxa3Y9YBGez3hYzlO620pj93+WxGw11o35+qVzX99m7VwDZNttDWXrJB/mQy4bvLQeYdd3o779apNubRjPPD5xOcNSMX2Ll45tvS/ZXNr9iZTyTvZYVYB50OxWzEIbbmTnxF7oPbVPLjeXVbnNe7ExoIvEwPBMdy6+eK2S6G9HMo2afZYa+J7m6Yx/LbdUXKOUYQy+bXSm3AOijzPe1WnI+fFTSdLF9LqSDo0DUdipuU7bPJ3FrvEMaP12Lj/qbOuOlRc/Jx+wk/ff/WxbqiOawPycv+hl/ej8jfgttSzZqLqQpIE5WUdNLU0wqn4Wc1PhPOuhu/HT2GJrhfLEbdXUhn7D2QSC6WMkNwguq3uIaQRhF5NLE5darvlPm/6U2v8AthkCf+M7uxZempZXjowvP8NvaQtcmbi+js9L6LFlxcp5eL9jbjZOxYwCZKdo0BdU245C8nWfEqfY/wAxZWRto5YySyUujZKX2FmDHgxG3ogXtuC8x5S8mauZjMEDmlr8WJxa0aEXBvxVryAp5mbVidNoKeWMdNriXlocT0TocJ8E8eWMmujL1HpoY+XGfKqr2fv+D03bxWSnOq0W2573WZlfr3rDM7kzLEtEzRZrxf1HeYKoOQvKUMY+QPN7NAaW3ZoXG5bazrtPdxVyX6ji32hec7K2VVGJsbKeZh1JDCcwLAZcb63yV4nrsJLZ6ZBtAPk5+UkiSzCASGNc7DZobqSQ3K5OpRmxdsxVPPNjdj5psQe+2EFzucvkc8sO/isPRcl9pYWDmnlrXh9i5rdD9/gr/khsWrpfnbpGNvIGGIOkycWmQnG5uItycNxTluTf+SUko979i5MfSWE5Yxu+fPtJI0YIjZr3NH7No0B6ktufKK+lqHwyUjS9lrlkxLTiaHCxcwHQ8Fl9r8uY55jKYXtJa1tg5pHRFr6KfozrouOSn2aFlKSy7pZLcDI7PxK9K2hGHPYSNY4Xd4aLHLsXhruVsJAGCX/0fFXm3vlRbPTuijiljfzLI2yYwC1zAOkC3MXt5p4sU1drsMs1JpnstPFkkvmQbcmIGKuqr7xjlIHVfHmkuj6Rjv8AjR6lSbXqpKmWOmkiqMMpDpnMZHT4bXxul5wC979FocbC60nJ6sDa2ZlWaQuZBG9s0LpMJLyWlhxOzIAGgWZ2PE0OqWtbhAqHANbcAANaLANXKWNxq5rBxtFFqDcZu1upcl4Q1G/J6LVVsO54t1Bx9yoC/pG3EoWorI2AB0jAQBliF9OAVe7bsIPpE9jXe+y55WzaKoIoYWise7O9m7zbNpucOl+tbWD6SN0d7Ymlt94xAi681pNux/OHuOIA29XPJoGl1p9n7egBxc4QSAMw62XV3q1pkNWWNLyKcy2CpA7Y7+9Kt5FzPN3VbcraR8O9WNNt+E/7zO829qnk25F/zR/iC1+x9ozbmZOq5CS2/wCpYdMi0jT+yDouTEtPKx5lY4MOdsVzkRw61q6jajDpIz8TfiqqrrAfWB7CCpfHwONon2fN9Kfun2hXVXL9E/7qy2zZPpCfsn2hWu06q1PKQLkMcQNL23KoOhSI4ahVr+bD5H26QsW/vHSuse+9u5U8e232uI8+F/6KB9TI9pccLXYoy24JDsD3OII7HDIaWCJ7NsOr+Ubapn9Efbj/ADtWplkXmUe2sbmDDq9gJvvxt3WW/mmVp0jncTzHlS7/AFCb+H+WxV+0wX08sbdXxuaO0iwRXKZ3+fl7G/y2IPnbLLzZquig2VsuoYMJjyDbDC259ANGLS97DwTKTk9VNkxc3ibibqCCWtcDmLWF7HfvWpjqrb/NEf4iBq4eIVPLLoEkuiw2FeON4dE2IFwLWtw2tbXJBcpY3OAeB0Whwcb6YhZuXcom7aiP+7Hlr02/Fdqa9kkEmB7XCwBIIIuL5XHaFz7uytUF8g5bRy/fb+VayGoWE5KPs2QZ+k05dhWljmPA+BUT/UOrRQ/LHVS8zSuiDi5srr4QXZYQbEDddoWKpeWG0mizGPaOqJ3wXsUMl9W37QrGCptuA8FrGcWqaszcWeK1nKfakzQAJwRlhAfY9eRFuxWHyfR13+Ixy1EcoYGSAl1w0dBwGp6168/aH2h+Jo96q6/aTbG8jPxt+Kr6iSpIVNsZtGouqZ0mvYU2r2lH/wArPxA+xVj9qxC/0g7g4+wLnabNlotXydIdgVlRVtt6y0m1org85u4Ov4WSG34gNXHsafeqSYOj0CDaijqa66wbeVbRpG/vIHxTX8rL6R+Lv6K/uoikYH5TT/qMvW2M/wDtj4LKkqz5U1HOVUrzq51/cB5KpK74fpRzy7HXSumpKhDkk1dQB7Psja0TefHO1FnVEjm4C1oc2zQHON73yQTKiN1TMSHOBbHbG4k3zvc53VBTSEYsvWdwTYpem/uXO0jZM1LpWH1W27bnzCaeZ428LeSz5lHFcE43ZqKRfIsIJITO9odwPVoBkdNxVhgaND5rPNnN8lJ84PAefxQxJl3z9vX8/wCi787O5wKohKN+fenCTgLKTTss6h7jrfusfJDOjv8AqyHeFDfrKVicTT8kWlszs8ubO/7TVtXgSMcx3ovaWm2tnCxsvPuSkh551zlzZ/M1bWGZUZtAbeQtMfXlHez/APKTvk+h3VEo7mn2WVzFUKcVCdktMz1NyGbG9jm1Lzhc12HBkcJBt6fUtZNOgnzoaadJsKPOflC6U8vbH+RqxrqbrPktXy5f9NIetn5WrLFyasoiEA4lPFOz9ErhkCTXAqtiJ2UzTuRFHUCnccJ6LhZ7ePA9oQ8eX9yuVJCQF7Q7Ra5uJrnAHtb4gIkVfWfE/FZqjkDUZz6hxLUi95+3reZXW1zho5UPPcE9lUlxRSkXRrjvTfnN/wC6qfnBTmSX/unQmyweAULI1Ruf+rprZOKTFZ0ut+intn61G4poagQUybjfuUnOtQrAFPGwHUeaAMVt0/TO7/aVXo/bX7Q9/wCYqvXZDpGEuzt0ly6Sok6kuJIA3NLjAJDvWdq0HfrcEZp0cZu4usSTuytYdaFoS4Agu3ndx3onHxdfyXNJmyR0xt6/JMIC7znWuZKSxoUgZ2qKyliJ+qigOhgHFSgZ3t7U5o6lNGw7gpZaG851W9qjc4X0U5wj0iB2ZlOdNHuF+s5KUUw3k2y0rj9g/matXHKsVs3asbHnEcItYWBsSTnn3K9h2zAf90eI+KtGLZoY5lMJ1TRVsZ0kH67FOKhv1x5/BAFg6dQSzoYyD6zfFQyv62+IRQGP5ZO+kcetn5QszYnQK95YynncI3gO13AW1HX7EHS0rAMVyT5BNIVgcVCTm7IKYwgaJtQ9QukTAlcBwURIXMShcmARE8cVLjb+gg81LGCk0MJD0iVDiO8pXUjJmyW4pwk4IR2W/wA09rwgA7H1ppehS9IWRQBIk61I2S6DBClY8JAGsKdishRMOKcZckCMptQ9Idh9qCR9bCS690G6MjcuuPRjLsYuLpXFRJ1cSSQBrWPUl1ATbqThOBr5Lmo3RKCU5oQ/zvgEw1TuNuxAFixttVJ89aN/gqdz76krrB1oGi0dtQ+q0dpUEla9xsTlw0CDwda7YblNFWGCewsnc7xQIdbrXGyI4g5BkjgUzEoRKnYkUySVvYE4PA/VlFjXHyIAKE53Od+J3xUclW/67/xu+KG5xMc5FCs7NOSblxJ6zf2qSmr7ZbkK6yhICpIRaTyAoJ5XIJNxXHp0AsS6QExcJSAlaVK16Euu4kDCHSLmMFDlya2RKgsLukQohJ1p/OBAzhFt66HJjnKMvRQBIKcHoUPXcV0UFhbJE/Hkg2KS+SKCwSUKItUzyo1aIZC+nBUElLwKNK4qUmS0VjoyNySsiF1VyFxCHJqSSyNB7V1JJAHQntXUkikcempJJoCVuij3pJIQmSBOCSSAE5cCSSQMao0kkIRG9MKSSpCGjVTJJJsY0rhSSUgILr9EkkgISuJJJiJWKdqSSTKQx6iKSSaBiCeupIEdanyaJJJAClIriSsnyJIpJIGcKSSSB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2533" name="Picture 4" descr="http://static.kupindoslike.com/Beograd-panorama-1979_slika_O_1103597.jpg"/>
          <p:cNvPicPr>
            <a:picLocks noChangeAspect="1" noChangeArrowheads="1"/>
          </p:cNvPicPr>
          <p:nvPr/>
        </p:nvPicPr>
        <p:blipFill>
          <a:blip r:embed="rId2"/>
          <a:srcRect l="2293" t="2672" r="826" b="3690"/>
          <a:stretch>
            <a:fillRect/>
          </a:stretch>
        </p:blipFill>
        <p:spPr bwMode="auto">
          <a:xfrm>
            <a:off x="1752600" y="914400"/>
            <a:ext cx="5029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357188" y="928688"/>
            <a:ext cx="7802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sr-Latn-CS" sz="3200">
                <a:latin typeface="Georgia" pitchFamily="18" charset="0"/>
                <a:ea typeface="Times New Roman" pitchFamily="18" charset="0"/>
                <a:cs typeface="Tahoma" pitchFamily="34" charset="0"/>
              </a:rPr>
              <a:t>Er besichtigt gerne Museen und Galerien. </a:t>
            </a:r>
            <a:endParaRPr lang="en-US" sz="3200">
              <a:latin typeface="Georgia" pitchFamily="18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23555" name="Picture 5" descr="https://encrypted-tbn0.gstatic.com/images?q=tbn:ANd9GcTLBxFNuVPqkLtVUxb1S6HCKVWJyzEGXHKySvP2JcMpmqZrX0W_F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90800"/>
            <a:ext cx="30575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7" descr="data:image/jpeg;base64,/9j/4AAQSkZJRgABAQAAAQABAAD/2wCEAAkGBxQTEhUUExIVFhUXFBUVFBUXFxUVFBQUFBUWFxUUFBQYHSggGBwlHBQUITEhJSkrLi4uFx8zODMsNygtLisBCgoKDg0OGhAQGiwdHBwsLCwsLCwuLCwsLCwsLCwsLCwsLCwsLCwsLCwsLCwsLCwsLCwsLCwsLCwsLCwsLCwsLP/AABEIAKEBOAMBIgACEQEDEQH/xAAcAAABBQEBAQAAAAAAAAAAAAAEAAIDBQYBBwj/xABJEAABAwIDAwgFCQYFAgcAAAABAAIDBBESITEFQVEGEyJhcYGRoTJCscHRBxQjUmJykrLwM3OCs+HxFSQlQ1M0kzVjoqPCw9L/xAAZAQADAQEBAAAAAAAAAAAAAAAAAQIDBAX/xAAqEQACAgICAQMDAwUAAAAAAAAAAQIRAyESMUEEUWETIpEycfBCgaGxwf/aAAwDAQACEQMRAD8Axwdb0R43t4DRPZVH1lKY1G6FYUak7SDoopGoZzC3RPZV7nJMZHMzeBmlFFxU8uikiZkkBEI0ubRIYlgToQPzaXNonAlgUjBhFmpDT9SIij6QRrYEmgK9riBYpE9R8FaNgXTEi2OipbDvXHRKyfEonxKaGVD2dJcLFLUPDX5m2nsUbqhn1vamhNETmKNzFI6oZx9qidO3iqEcDF3m1wTt+sE4VDfrKgGGNca3NENnad4THEEnOwtYHr4oEBufifbcPAn+48kfSx3z3BR09OwC2LrJuP1/ZWEJaBYEeISZSHhqcGpzU+yQyPAnYVIAnYUxkBYoJYkfhTXRoFRUyQpjI1YzwIUtSok4wKeOUtzBI77KGN18mjEd/AdpRtPQXzd0ur1Qn0NIVPXyPdYAOHFw9+u4oyeGMjpCxuCcJOZGWh3WOijfDYgjvtlZRyMUtjQaHAizJGjqd0T3EpKpe0rqiyglzUwxdSOeLbkNI88Qt7M6ZAYEPLQg70Q77yTae+9JtD4gApcJ9PLgiBM0ZX8iihQt4lRT7O+r4f1U8h8GRGrHAphrfs+aFmpXtO88Qde5KOIncfBO2TROa07gPNMdUvOnkFIKY8CuupyBc6DNRbHok2QXulbcm2fD6p3LSCJZ7k9UsfOGtNzhcdDoAtc2NV+4wYRLjokbza4Y1IFc6JQviVk6JQSRoGZLa8X0n64KvdCrXblxIbdXsCoZNpEOIwg2JGvA9iaTfRLdEpiTXRqSinEhIw2sL633gcOtFuph1opoLTK4MXeaR4ph1roph1pjAQ2yHNSeGW7s496tn0YO8pn+Gt4lMVENLCXC5y4IgUnX5Ih8mEE2yA9gPwQzdss+q7ySp+B6HilPFPEThvPiUVTTB7Q4A2PuNvcpbBTsKQKx7xvPtUgqH77eCJDQk+PgnY6I2Vh4BSirH1SgZYDrhPcEOY3nTEPEIsRciZp/so30rHH0st4GV1FSUTx6Tj2a270TzaLHQ6loC1+VjGb5XHROXXcqyMSrAxSNc4byk9jWgt0SgkjUZq3DfdM+f9V0qAa6NJSsdi3EJKRoVTSvabEXJvbCcV8OptqoGEHfnw0PgVt6g3a1rQ3oF+F4YGvc1xvZxzVNXULgAZI7tdmwkBuIDK4sPer5IaiUvNpcyjHQC3Ru3qOY802xGoB+78EWFAwJCc53Wp8joc+G/wAEx8AOoQKgUuHEJhlHFFjZ/Wbeambs2Pe4+QT5C4Fdz7VHNKHAixzBG7fkrk7PjG/zCDlpekLEW4daE2S4gnJfZrWThwxXDHDMg623ALZsYqXYkX0unqu9y1MMCG77BKgdsS6YFbw0d0W3Z3UpphZmX06HlgWqk2eq+pokthZ5vt6G8jgPs+wKhfs1tySHak68e5arlCMM0nUBl/CFRRV+I2wAde5UnQNWCwRNjN2tOYtm7drw6lMan7PmiS/qb5KF5HBqd2LiiMVX2T4p3zsfVKjJ6mqdrW23XRYxoqxwKcKocCi6WBm8NPejmU8X1G/iPxUudFcWUs0ocCLEXBG7eCPegDs5p9d34QfeteKOH/jH4j8U9uzIT6h7nFCzUDx2UFG9rGBpJNr52tqb8UQ2pad/kVey8noSL9Idjr+0IebYUYGT3A/wm3kksiYcaK4Tt4+1Eskb9YIeSljYbc534SfNSNo2nR9+4hPkgphTCNxCnbEgW0Rva481L8weP6FFoKYa2DJVdVM5shAtbLUIgRvb6xH8STnu3578wD7QmhUOo7vbc63Iy0y7U+SJRMrC3QNte9rW9iJirGuIGEg+IU0OyrrHFpz8dydAy6s6ykB1ANtLi4TKaC4BtqiwOQRJK1p6NJRZRYbI5VUTXfSXG4g5Z/xWuo9qzRPdeGVrmbhoRfdn7lUO5PPcMi09WY9yraXknUR1QfzJ5vm3Xc0tILiRa4BvfI7l2zxYnG4yMIzmntFpJGh5osr/ANFYtgtkQR2iyc+nFlxy+10dMdoqKdjHMzc7nA/K5DoywjSwFwQe299yPomR26YseovJPXY39vcoKalAJ6NrntBtw4K0gpkOYqIzSNs0scSDcdLI3ba4tbg66imoSSFd0+z77lYM2X1Jptg2ZJlI4l26xtoLEWByyzUMlI7EAL2N7nOwy7VtJdmZIY7OsqsjRQbEorTX+yePEcVsaKkuq3Z1LaXTcfaFp2RFrCRrlbxAVRVsibomp6PqRjaVRUznEel5Ae5AU1XOZgMWKJzHHMNa6NwtkLek3M655da3SS7M9ssZKVV1XR9SJqKh4w9I+nGDpmHSNaR4Eo+eFEoWLkzxHlVD/mpG/c8MDbqrfRA21Fje49i03KanxbQlb93yiamt2T9oeC5m6OhK0Zw03UonUg4e1aSTZ3X5IWWi6/JLkOigfTJNiIz3DrKt5KTr8l2altTudb1lPIfEg2dHjF7b7alWcVIOHmVHybgvGfvn2BaOCjWMpbKXRTGhBtloQd5y32zT/mY4e34rQtokvmYStgZttMGjMFxNycm21yDeAtbvuhp6MOab3a4EYQGssW54gTYEH0bd61ZogoJaEK1JhRj5KFp1F+23wSjhzG5aCooUI2HCb2HeL2RzHQHHSvJu3PrzA9qlkYAOk/uHxRlRE43zNuGijpqG50yQpCoGiaHNuwHFisbtyw2zdjLtepT/AOFtyMlUwE+pG0vfnuvk0eJU89DbOwI3gi+mls1F85c0jBiZlYhuGMP6y4N5y/Y8K1JEtPwd2nsNrYsUcUrQM3PmcG4xbRrC1umuWJVkFMbXDTY77ZHvRb5ZC4HA2/1sON//AHJMTvNGspZZPScT2uTeRLoFB+QduItsW56XuiKOlsADqimbIA9KQDqGZT2R2Nhc246qOdjpBEMaSmhYkmIfsyIEgEgX0BIBPYFqm7MOHReGcroecqGxn/kOueQAGh7VoaGmnYGAmSJgsBKHPaxjcrlxachYON+tVcY9miwyntOjT7YhsbHcq3m1T7Aq5HTzRvqHzNay7S55f64FwSTu9q0TGZLOQJVoDZFmrSgpblVsFU0zOit0mgE78nAnO2mmhWs2bT9EngCfIqoxZEmF0NE3eW+IVi5sbRm9g7XALGbB2o57BeBguAbGXPPd6K0EU2IWfBbsIfp2aaBa48sPJOT0+SL2WJp2HRzfEKuradoNsTbnQXFyeoI2nlY1oHNEHcMJsD961gFT1NdJJURMMbAwuzOIlwsC7S3EK5zj+SYYpNv4OUkX0ncfcrx7Poz3e0IBkdpe4+5WVR+yd3e0K8aMpsFr6t0ULntYZHgdBgIGJxIAF92vhdR0FO9rAZHt5w/tLCzHOcbkBu4ZqSd5wi2pewC+7PM27vNS7XaRGS25d0bjiARc2trbgrkOH+xlaOi3jjiv/wB1it3hUdQTzbSfrxZdsrD71fOVxMpKmeSbeH+qS938pqtqOhxZ7lV7d/8AFZe7+U1bLZFOHMI4j3hcjjc6Om6hZVT7KaBcvaO8LP7Qijb/ALjPxBbcwsLG5E3yzJPDN2fWsVyo2e2xIYcnWI33OLPXRavBH3MFnl7Fa5gcLtII4jiiaymH+HvdvEoHkb+5LZdLaJ3U/wD+LULt6P6KI20FQL2+4cyuOqlR1XcbDORUN4XfvD+Vq1kVN1LPfJ828D/3p/IxbWkizSr7hOWjzH5TdrVVLJA2nkcxrmSOdZjHXLXMAzc029JY9nLGvJzqJBwtFCTr+74XK9N+VKiaaiiDr2c2VrrHDkXwC5yPFeZzQhws1wxkjB08WFoZKXXNhcHC3O1rOByF13QpR48U/nyYPlfK9BlDyqrC6zqiYjdaCG50+x2rTcido1M9VJFK97mCEvaHRsjIIewH0Wj6yqeTWwXSYSHF2TblsmGziZdCP3fktp8nmy7VInMhfjinjIJxAEfNHtIOtyC7yUNXqlsdyWwysprKrkg1Wv23TWWce3Vcc406OiDshZBmrSj2fcZWQFZDiilH/lu/KUT8nrWOdI3CA1obgFiMLNA0AgdHS2ScI20vcJPTfsF1WzLDd4hU9RTDqKuuU1KC6drmDm+ZZdzQMeIEloF76Xc7ThxQUFNk+7S12QcM/SBcDa+7LduKJx20vAoS1ZSCiGIWuOwq1oRTh1pHtuNQSXEdrQuNi6QUNNRtNXJfizzY1c+TJ9OPJm+OCm6NC/alJG24a4/djt7bKo2zARNKGZEtOA2BsXxCxscsib9yuto0DTHlbRV+3o2mYl9sOFhIObXfRtFnDf2cbLT02Z5btVVf9MskYJLje7MrsZ9RTfRTY5i2TC14DrvhwhzZHOd0Q4DFcXucJ1SRtfsSokfipnc0GAuYJsT2vkJGTW4sULSAQe6zRZJd3GL2zmtor6rZMctZNjJBY7okbsV73yN8mrT1GwJfm5wPDg6MAtc0XsW9IYhrv1us/tNwbWzG4HS4gHzRcu0m2wh5ueDr+xcc/wBW1Z026SRQ8kqLBPN0sV4x+dvHsWqYMkByehLnyOw5YAL233GV+wKxGveqb5bqivi7KXZgH+ISiwJwNsd7btaSCbb8AyvlhGt8vRKNoEbzwY72FYrZ9O0Vcjhe7mMJ4Yxiac+ODm8t1wfWW0a4cxJ+7f8AlK3jt/2MJGM2XUNLGBpbhAuMw0g9hzV/Sytwhwcesfo+5ZbZOyqc6h34nbgCFZVwZCQGE2Nr3N9wPxXDLFJdHqZc+KS8/g2dJVhzCbAWNrXtwz81QTyD55T4bZucDbS4ZJ8FnJ642HSIuRwtrobKLYEwdUwvxOxXvrkbtdktEptq+kckPpLk4vtPVG+xfTdx9oR1QfondnvCpaeW8x7D7QrSrktE/s969CDOCSBpWh+AE+uPYffZSUpcY5OdtcFzbj1gNHW3diDinyy7u3cq2PbAcZGaXezLgX2Dh4gonKn+5tig5RfwWr5DzbMWt4b9uNi0risrUS3A+/H/ADGrTyOWsXo55dnk+33W2pMez+Uxa3Y9YBGez3hYzlO620pj93+WxGw11o35+qVzX99m7VwDZNttDWXrJB/mQy4bvLQeYdd3o779apNubRjPPD5xOcNSMX2Ll45tvS/ZXNr9iZTyTvZYVYB50OxWzEIbbmTnxF7oPbVPLjeXVbnNe7ExoIvEwPBMdy6+eK2S6G9HMo2afZYa+J7m6Yx/LbdUXKOUYQy+bXSm3AOijzPe1WnI+fFTSdLF9LqSDo0DUdipuU7bPJ3FrvEMaP12Lj/qbOuOlRc/Jx+wk/ff/WxbqiOawPycv+hl/ej8jfgttSzZqLqQpIE5WUdNLU0wqn4Wc1PhPOuhu/HT2GJrhfLEbdXUhn7D2QSC6WMkNwguq3uIaQRhF5NLE5darvlPm/6U2v8AthkCf+M7uxZempZXjowvP8NvaQtcmbi+js9L6LFlxcp5eL9jbjZOxYwCZKdo0BdU245C8nWfEqfY/wAxZWRto5YySyUujZKX2FmDHgxG3ogXtuC8x5S8mauZjMEDmlr8WJxa0aEXBvxVryAp5mbVidNoKeWMdNriXlocT0TocJ8E8eWMmujL1HpoY+XGfKqr2fv+D03bxWSnOq0W2573WZlfr3rDM7kzLEtEzRZrxf1HeYKoOQvKUMY+QPN7NAaW3ZoXG5bazrtPdxVyX6ji32hec7K2VVGJsbKeZh1JDCcwLAZcb63yV4nrsJLZ6ZBtAPk5+UkiSzCASGNc7DZobqSQ3K5OpRmxdsxVPPNjdj5psQe+2EFzucvkc8sO/isPRcl9pYWDmnlrXh9i5rdD9/gr/khsWrpfnbpGNvIGGIOkycWmQnG5uItycNxTluTf+SUko979i5MfSWE5Yxu+fPtJI0YIjZr3NH7No0B6ktufKK+lqHwyUjS9lrlkxLTiaHCxcwHQ8Fl9r8uY55jKYXtJa1tg5pHRFr6KfozrouOSn2aFlKSy7pZLcDI7PxK9K2hGHPYSNY4Xd4aLHLsXhruVsJAGCX/0fFXm3vlRbPTuijiljfzLI2yYwC1zAOkC3MXt5p4sU1drsMs1JpnstPFkkvmQbcmIGKuqr7xjlIHVfHmkuj6Rjv8AjR6lSbXqpKmWOmkiqMMpDpnMZHT4bXxul5wC979FocbC60nJ6sDa2ZlWaQuZBG9s0LpMJLyWlhxOzIAGgWZ2PE0OqWtbhAqHANbcAANaLANXKWNxq5rBxtFFqDcZu1upcl4Q1G/J6LVVsO54t1Bx9yoC/pG3EoWorI2AB0jAQBliF9OAVe7bsIPpE9jXe+y55WzaKoIoYWise7O9m7zbNpucOl+tbWD6SN0d7Ymlt94xAi681pNux/OHuOIA29XPJoGl1p9n7egBxc4QSAMw62XV3q1pkNWWNLyKcy2CpA7Y7+9Kt5FzPN3VbcraR8O9WNNt+E/7zO829qnk25F/zR/iC1+x9ozbmZOq5CS2/wCpYdMi0jT+yDouTEtPKx5lY4MOdsVzkRw61q6jajDpIz8TfiqqrrAfWB7CCpfHwONon2fN9Kfun2hXVXL9E/7qy2zZPpCfsn2hWu06q1PKQLkMcQNL23KoOhSI4ahVr+bD5H26QsW/vHSuse+9u5U8e232uI8+F/6KB9TI9pccLXYoy24JDsD3OII7HDIaWCJ7NsOr+Ubapn9Efbj/ADtWplkXmUe2sbmDDq9gJvvxt3WW/mmVp0jncTzHlS7/AFCb+H+WxV+0wX08sbdXxuaO0iwRXKZ3+fl7G/y2IPnbLLzZquig2VsuoYMJjyDbDC259ANGLS97DwTKTk9VNkxc3ibibqCCWtcDmLWF7HfvWpjqrb/NEf4iBq4eIVPLLoEkuiw2FeON4dE2IFwLWtw2tbXJBcpY3OAeB0Whwcb6YhZuXcom7aiP+7Hlr02/Fdqa9kkEmB7XCwBIIIuL5XHaFz7uytUF8g5bRy/fb+VayGoWE5KPs2QZ+k05dhWljmPA+BUT/UOrRQ/LHVS8zSuiDi5srr4QXZYQbEDddoWKpeWG0mizGPaOqJ3wXsUMl9W37QrGCptuA8FrGcWqaszcWeK1nKfakzQAJwRlhAfY9eRFuxWHyfR13+Ixy1EcoYGSAl1w0dBwGp6168/aH2h+Jo96q6/aTbG8jPxt+Kr6iSpIVNsZtGouqZ0mvYU2r2lH/wArPxA+xVj9qxC/0g7g4+wLnabNlotXydIdgVlRVtt6y0m1org85u4Ov4WSG34gNXHsafeqSYOj0CDaijqa66wbeVbRpG/vIHxTX8rL6R+Lv6K/uoikYH5TT/qMvW2M/wDtj4LKkqz5U1HOVUrzq51/cB5KpK74fpRzy7HXSumpKhDkk1dQB7Psja0TefHO1FnVEjm4C1oc2zQHON73yQTKiN1TMSHOBbHbG4k3zvc53VBTSEYsvWdwTYpem/uXO0jZM1LpWH1W27bnzCaeZ428LeSz5lHFcE43ZqKRfIsIJITO9odwPVoBkdNxVhgaND5rPNnN8lJ84PAefxQxJl3z9vX8/wCi787O5wKohKN+fenCTgLKTTss6h7jrfusfJDOjv8AqyHeFDfrKVicTT8kWlszs8ubO/7TVtXgSMcx3ovaWm2tnCxsvPuSkh551zlzZ/M1bWGZUZtAbeQtMfXlHez/APKTvk+h3VEo7mn2WVzFUKcVCdktMz1NyGbG9jm1Lzhc12HBkcJBt6fUtZNOgnzoaadJsKPOflC6U8vbH+RqxrqbrPktXy5f9NIetn5WrLFyasoiEA4lPFOz9ErhkCTXAqtiJ2UzTuRFHUCnccJ6LhZ7ePA9oQ8eX9yuVJCQF7Q7Ra5uJrnAHtb4gIkVfWfE/FZqjkDUZz6hxLUi95+3reZXW1zho5UPPcE9lUlxRSkXRrjvTfnN/wC6qfnBTmSX/unQmyweAULI1Ruf+rprZOKTFZ0ut+intn61G4poagQUybjfuUnOtQrAFPGwHUeaAMVt0/TO7/aVXo/bX7Q9/wCYqvXZDpGEuzt0ly6Sok6kuJIA3NLjAJDvWdq0HfrcEZp0cZu4usSTuytYdaFoS4Agu3ndx3onHxdfyXNJmyR0xt6/JMIC7znWuZKSxoUgZ2qKyliJ+qigOhgHFSgZ3t7U5o6lNGw7gpZaG851W9qjc4X0U5wj0iB2ZlOdNHuF+s5KUUw3k2y0rj9g/matXHKsVs3asbHnEcItYWBsSTnn3K9h2zAf90eI+KtGLZoY5lMJ1TRVsZ0kH67FOKhv1x5/BAFg6dQSzoYyD6zfFQyv62+IRQGP5ZO+kcetn5QszYnQK95YynncI3gO13AW1HX7EHS0rAMVyT5BNIVgcVCTm7IKYwgaJtQ9QukTAlcBwURIXMShcmARE8cVLjb+gg81LGCk0MJD0iVDiO8pXUjJmyW4pwk4IR2W/wA09rwgA7H1ppehS9IWRQBIk61I2S6DBClY8JAGsKdishRMOKcZckCMptQ9Idh9qCR9bCS690G6MjcuuPRjLsYuLpXFRJ1cSSQBrWPUl1ATbqThOBr5Lmo3RKCU5oQ/zvgEw1TuNuxAFixttVJ89aN/gqdz76krrB1oGi0dtQ+q0dpUEla9xsTlw0CDwda7YblNFWGCewsnc7xQIdbrXGyI4g5BkjgUzEoRKnYkUySVvYE4PA/VlFjXHyIAKE53Od+J3xUclW/67/xu+KG5xMc5FCs7NOSblxJ6zf2qSmr7ZbkK6yhICpIRaTyAoJ5XIJNxXHp0AsS6QExcJSAlaVK16Euu4kDCHSLmMFDlya2RKgsLukQohJ1p/OBAzhFt66HJjnKMvRQBIKcHoUPXcV0UFhbJE/Hkg2KS+SKCwSUKItUzyo1aIZC+nBUElLwKNK4qUmS0VjoyNySsiF1VyFxCHJqSSyNB7V1JJAHQntXUkikcempJJoCVuij3pJIQmSBOCSSAE5cCSSQMao0kkIRG9MKSSpCGjVTJJJsY0rhSSUgILr9EkkgISuJJJiJWKdqSSTKQx6iKSSaBiCeupIEdanyaJJJAClIriSsnyJIpJIGcKSSSB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57" name="AutoShape 9" descr="data:image/jpeg;base64,/9j/4AAQSkZJRgABAQAAAQABAAD/2wCEAAkGBxQTEhUUExIVFhUXFBUVFBUXFxUVFBQUFBUWFxUUFBQYHSggGBwlHBQUITEhJSkrLi4uFx8zODMsNygtLisBCgoKDg0OGhAQGiwdHBwsLCwsLCwuLCwsLCwsLCwsLCwsLCwsLCwsLCwsLCwsLCwsLCwsLCwsLCwsLCwsLCwsLP/AABEIAKEBOAMBIgACEQEDEQH/xAAcAAABBQEBAQAAAAAAAAAAAAAEAAIDBQYBBwj/xABJEAABAwIDAwgFCQYFAgcAAAABAAIDBBESITEFQVEGEyJhcYGRoTJCscHRBxQjUmJykrLwM3OCs+HxFSQlQ1M0kzVjoqPCw9L/xAAZAQADAQEBAAAAAAAAAAAAAAAAAQIDBAX/xAAqEQACAgICAQMDAwUAAAAAAAAAAQIRAyESMUEEUWETIpEycfBCgaGxwf/aAAwDAQACEQMRAD8Axwdb0R43t4DRPZVH1lKY1G6FYUak7SDoopGoZzC3RPZV7nJMZHMzeBmlFFxU8uikiZkkBEI0ubRIYlgToQPzaXNonAlgUjBhFmpDT9SIij6QRrYEmgK9riBYpE9R8FaNgXTEi2OipbDvXHRKyfEonxKaGVD2dJcLFLUPDX5m2nsUbqhn1vamhNETmKNzFI6oZx9qidO3iqEcDF3m1wTt+sE4VDfrKgGGNca3NENnad4THEEnOwtYHr4oEBufifbcPAn+48kfSx3z3BR09OwC2LrJuP1/ZWEJaBYEeISZSHhqcGpzU+yQyPAnYVIAnYUxkBYoJYkfhTXRoFRUyQpjI1YzwIUtSok4wKeOUtzBI77KGN18mjEd/AdpRtPQXzd0ur1Qn0NIVPXyPdYAOHFw9+u4oyeGMjpCxuCcJOZGWh3WOijfDYgjvtlZRyMUtjQaHAizJGjqd0T3EpKpe0rqiyglzUwxdSOeLbkNI88Qt7M6ZAYEPLQg70Q77yTae+9JtD4gApcJ9PLgiBM0ZX8iihQt4lRT7O+r4f1U8h8GRGrHAphrfs+aFmpXtO88Qde5KOIncfBO2TROa07gPNMdUvOnkFIKY8CuupyBc6DNRbHok2QXulbcm2fD6p3LSCJZ7k9UsfOGtNzhcdDoAtc2NV+4wYRLjokbza4Y1IFc6JQviVk6JQSRoGZLa8X0n64KvdCrXblxIbdXsCoZNpEOIwg2JGvA9iaTfRLdEpiTXRqSinEhIw2sL633gcOtFuph1opoLTK4MXeaR4ph1roph1pjAQ2yHNSeGW7s496tn0YO8pn+Gt4lMVENLCXC5y4IgUnX5Ih8mEE2yA9gPwQzdss+q7ySp+B6HilPFPEThvPiUVTTB7Q4A2PuNvcpbBTsKQKx7xvPtUgqH77eCJDQk+PgnY6I2Vh4BSirH1SgZYDrhPcEOY3nTEPEIsRciZp/so30rHH0st4GV1FSUTx6Tj2a270TzaLHQ6loC1+VjGb5XHROXXcqyMSrAxSNc4byk9jWgt0SgkjUZq3DfdM+f9V0qAa6NJSsdi3EJKRoVTSvabEXJvbCcV8OptqoGEHfnw0PgVt6g3a1rQ3oF+F4YGvc1xvZxzVNXULgAZI7tdmwkBuIDK4sPer5IaiUvNpcyjHQC3Ru3qOY802xGoB+78EWFAwJCc53Wp8joc+G/wAEx8AOoQKgUuHEJhlHFFjZ/Wbeambs2Pe4+QT5C4Fdz7VHNKHAixzBG7fkrk7PjG/zCDlpekLEW4daE2S4gnJfZrWThwxXDHDMg623ALZsYqXYkX0unqu9y1MMCG77BKgdsS6YFbw0d0W3Z3UpphZmX06HlgWqk2eq+pokthZ5vt6G8jgPs+wKhfs1tySHak68e5arlCMM0nUBl/CFRRV+I2wAde5UnQNWCwRNjN2tOYtm7drw6lMan7PmiS/qb5KF5HBqd2LiiMVX2T4p3zsfVKjJ6mqdrW23XRYxoqxwKcKocCi6WBm8NPejmU8X1G/iPxUudFcWUs0ocCLEXBG7eCPegDs5p9d34QfeteKOH/jH4j8U9uzIT6h7nFCzUDx2UFG9rGBpJNr52tqb8UQ2pad/kVey8noSL9Idjr+0IebYUYGT3A/wm3kksiYcaK4Tt4+1Eskb9YIeSljYbc534SfNSNo2nR9+4hPkgphTCNxCnbEgW0Rva481L8weP6FFoKYa2DJVdVM5shAtbLUIgRvb6xH8STnu3578wD7QmhUOo7vbc63Iy0y7U+SJRMrC3QNte9rW9iJirGuIGEg+IU0OyrrHFpz8dydAy6s6ykB1ANtLi4TKaC4BtqiwOQRJK1p6NJRZRYbI5VUTXfSXG4g5Z/xWuo9qzRPdeGVrmbhoRfdn7lUO5PPcMi09WY9yraXknUR1QfzJ5vm3Xc0tILiRa4BvfI7l2zxYnG4yMIzmntFpJGh5osr/ANFYtgtkQR2iyc+nFlxy+10dMdoqKdjHMzc7nA/K5DoywjSwFwQe299yPomR26YseovJPXY39vcoKalAJ6NrntBtw4K0gpkOYqIzSNs0scSDcdLI3ba4tbg66imoSSFd0+z77lYM2X1Jptg2ZJlI4l26xtoLEWByyzUMlI7EAL2N7nOwy7VtJdmZIY7OsqsjRQbEorTX+yePEcVsaKkuq3Z1LaXTcfaFp2RFrCRrlbxAVRVsibomp6PqRjaVRUznEel5Ae5AU1XOZgMWKJzHHMNa6NwtkLek3M655da3SS7M9ssZKVV1XR9SJqKh4w9I+nGDpmHSNaR4Eo+eFEoWLkzxHlVD/mpG/c8MDbqrfRA21Fje49i03KanxbQlb93yiamt2T9oeC5m6OhK0Zw03UonUg4e1aSTZ3X5IWWi6/JLkOigfTJNiIz3DrKt5KTr8l2altTudb1lPIfEg2dHjF7b7alWcVIOHmVHybgvGfvn2BaOCjWMpbKXRTGhBtloQd5y32zT/mY4e34rQtokvmYStgZttMGjMFxNycm21yDeAtbvuhp6MOab3a4EYQGssW54gTYEH0bd61ZogoJaEK1JhRj5KFp1F+23wSjhzG5aCooUI2HCb2HeL2RzHQHHSvJu3PrzA9qlkYAOk/uHxRlRE43zNuGijpqG50yQpCoGiaHNuwHFisbtyw2zdjLtepT/AOFtyMlUwE+pG0vfnuvk0eJU89DbOwI3gi+mls1F85c0jBiZlYhuGMP6y4N5y/Y8K1JEtPwd2nsNrYsUcUrQM3PmcG4xbRrC1umuWJVkFMbXDTY77ZHvRb5ZC4HA2/1sON//AHJMTvNGspZZPScT2uTeRLoFB+QduItsW56XuiKOlsADqimbIA9KQDqGZT2R2Nhc246qOdjpBEMaSmhYkmIfsyIEgEgX0BIBPYFqm7MOHReGcroecqGxn/kOueQAGh7VoaGmnYGAmSJgsBKHPaxjcrlxachYON+tVcY9miwyntOjT7YhsbHcq3m1T7Aq5HTzRvqHzNay7S55f64FwSTu9q0TGZLOQJVoDZFmrSgpblVsFU0zOit0mgE78nAnO2mmhWs2bT9EngCfIqoxZEmF0NE3eW+IVi5sbRm9g7XALGbB2o57BeBguAbGXPPd6K0EU2IWfBbsIfp2aaBa48sPJOT0+SL2WJp2HRzfEKuradoNsTbnQXFyeoI2nlY1oHNEHcMJsD961gFT1NdJJURMMbAwuzOIlwsC7S3EK5zj+SYYpNv4OUkX0ncfcrx7Poz3e0IBkdpe4+5WVR+yd3e0K8aMpsFr6t0ULntYZHgdBgIGJxIAF92vhdR0FO9rAZHt5w/tLCzHOcbkBu4ZqSd5wi2pewC+7PM27vNS7XaRGS25d0bjiARc2trbgrkOH+xlaOi3jjiv/wB1it3hUdQTzbSfrxZdsrD71fOVxMpKmeSbeH+qS938pqtqOhxZ7lV7d/8AFZe7+U1bLZFOHMI4j3hcjjc6Om6hZVT7KaBcvaO8LP7Qijb/ALjPxBbcwsLG5E3yzJPDN2fWsVyo2e2xIYcnWI33OLPXRavBH3MFnl7Fa5gcLtII4jiiaymH+HvdvEoHkb+5LZdLaJ3U/wD+LULt6P6KI20FQL2+4cyuOqlR1XcbDORUN4XfvD+Vq1kVN1LPfJ828D/3p/IxbWkizSr7hOWjzH5TdrVVLJA2nkcxrmSOdZjHXLXMAzc029JY9nLGvJzqJBwtFCTr+74XK9N+VKiaaiiDr2c2VrrHDkXwC5yPFeZzQhws1wxkjB08WFoZKXXNhcHC3O1rOByF13QpR48U/nyYPlfK9BlDyqrC6zqiYjdaCG50+x2rTcido1M9VJFK97mCEvaHRsjIIewH0Wj6yqeTWwXSYSHF2TblsmGziZdCP3fktp8nmy7VInMhfjinjIJxAEfNHtIOtyC7yUNXqlsdyWwysprKrkg1Wv23TWWce3Vcc406OiDshZBmrSj2fcZWQFZDiilH/lu/KUT8nrWOdI3CA1obgFiMLNA0AgdHS2ScI20vcJPTfsF1WzLDd4hU9RTDqKuuU1KC6drmDm+ZZdzQMeIEloF76Xc7ThxQUFNk+7S12QcM/SBcDa+7LduKJx20vAoS1ZSCiGIWuOwq1oRTh1pHtuNQSXEdrQuNi6QUNNRtNXJfizzY1c+TJ9OPJm+OCm6NC/alJG24a4/djt7bKo2zARNKGZEtOA2BsXxCxscsib9yuto0DTHlbRV+3o2mYl9sOFhIObXfRtFnDf2cbLT02Z5btVVf9MskYJLje7MrsZ9RTfRTY5i2TC14DrvhwhzZHOd0Q4DFcXucJ1SRtfsSokfipnc0GAuYJsT2vkJGTW4sULSAQe6zRZJd3GL2zmtor6rZMctZNjJBY7okbsV73yN8mrT1GwJfm5wPDg6MAtc0XsW9IYhrv1us/tNwbWzG4HS4gHzRcu0m2wh5ueDr+xcc/wBW1Z026SRQ8kqLBPN0sV4x+dvHsWqYMkByehLnyOw5YAL233GV+wKxGveqb5bqivi7KXZgH+ISiwJwNsd7btaSCbb8AyvlhGt8vRKNoEbzwY72FYrZ9O0Vcjhe7mMJ4Yxiac+ODm8t1wfWW0a4cxJ+7f8AlK3jt/2MJGM2XUNLGBpbhAuMw0g9hzV/Sytwhwcesfo+5ZbZOyqc6h34nbgCFZVwZCQGE2Nr3N9wPxXDLFJdHqZc+KS8/g2dJVhzCbAWNrXtwz81QTyD55T4bZucDbS4ZJ8FnJ642HSIuRwtrobKLYEwdUwvxOxXvrkbtdktEptq+kckPpLk4vtPVG+xfTdx9oR1QfondnvCpaeW8x7D7QrSrktE/s969CDOCSBpWh+AE+uPYffZSUpcY5OdtcFzbj1gNHW3diDinyy7u3cq2PbAcZGaXezLgX2Dh4gonKn+5tig5RfwWr5DzbMWt4b9uNi0risrUS3A+/H/ADGrTyOWsXo55dnk+33W2pMez+Uxa3Y9YBGez3hYzlO620pj93+WxGw11o35+qVzX99m7VwDZNttDWXrJB/mQy4bvLQeYdd3o779apNubRjPPD5xOcNSMX2Ll45tvS/ZXNr9iZTyTvZYVYB50OxWzEIbbmTnxF7oPbVPLjeXVbnNe7ExoIvEwPBMdy6+eK2S6G9HMo2afZYa+J7m6Yx/LbdUXKOUYQy+bXSm3AOijzPe1WnI+fFTSdLF9LqSDo0DUdipuU7bPJ3FrvEMaP12Lj/qbOuOlRc/Jx+wk/ff/WxbqiOawPycv+hl/ej8jfgttSzZqLqQpIE5WUdNLU0wqn4Wc1PhPOuhu/HT2GJrhfLEbdXUhn7D2QSC6WMkNwguq3uIaQRhF5NLE5darvlPm/6U2v8AthkCf+M7uxZempZXjowvP8NvaQtcmbi+js9L6LFlxcp5eL9jbjZOxYwCZKdo0BdU245C8nWfEqfY/wAxZWRto5YySyUujZKX2FmDHgxG3ogXtuC8x5S8mauZjMEDmlr8WJxa0aEXBvxVryAp5mbVidNoKeWMdNriXlocT0TocJ8E8eWMmujL1HpoY+XGfKqr2fv+D03bxWSnOq0W2573WZlfr3rDM7kzLEtEzRZrxf1HeYKoOQvKUMY+QPN7NAaW3ZoXG5bazrtPdxVyX6ji32hec7K2VVGJsbKeZh1JDCcwLAZcb63yV4nrsJLZ6ZBtAPk5+UkiSzCASGNc7DZobqSQ3K5OpRmxdsxVPPNjdj5psQe+2EFzucvkc8sO/isPRcl9pYWDmnlrXh9i5rdD9/gr/khsWrpfnbpGNvIGGIOkycWmQnG5uItycNxTluTf+SUko979i5MfSWE5Yxu+fPtJI0YIjZr3NH7No0B6ktufKK+lqHwyUjS9lrlkxLTiaHCxcwHQ8Fl9r8uY55jKYXtJa1tg5pHRFr6KfozrouOSn2aFlKSy7pZLcDI7PxK9K2hGHPYSNY4Xd4aLHLsXhruVsJAGCX/0fFXm3vlRbPTuijiljfzLI2yYwC1zAOkC3MXt5p4sU1drsMs1JpnstPFkkvmQbcmIGKuqr7xjlIHVfHmkuj6Rjv8AjR6lSbXqpKmWOmkiqMMpDpnMZHT4bXxul5wC979FocbC60nJ6sDa2ZlWaQuZBG9s0LpMJLyWlhxOzIAGgWZ2PE0OqWtbhAqHANbcAANaLANXKWNxq5rBxtFFqDcZu1upcl4Q1G/J6LVVsO54t1Bx9yoC/pG3EoWorI2AB0jAQBliF9OAVe7bsIPpE9jXe+y55WzaKoIoYWise7O9m7zbNpucOl+tbWD6SN0d7Ymlt94xAi681pNux/OHuOIA29XPJoGl1p9n7egBxc4QSAMw62XV3q1pkNWWNLyKcy2CpA7Y7+9Kt5FzPN3VbcraR8O9WNNt+E/7zO829qnk25F/zR/iC1+x9ozbmZOq5CS2/wCpYdMi0jT+yDouTEtPKx5lY4MOdsVzkRw61q6jajDpIz8TfiqqrrAfWB7CCpfHwONon2fN9Kfun2hXVXL9E/7qy2zZPpCfsn2hWu06q1PKQLkMcQNL23KoOhSI4ahVr+bD5H26QsW/vHSuse+9u5U8e232uI8+F/6KB9TI9pccLXYoy24JDsD3OII7HDIaWCJ7NsOr+Ubapn9Efbj/ADtWplkXmUe2sbmDDq9gJvvxt3WW/mmVp0jncTzHlS7/AFCb+H+WxV+0wX08sbdXxuaO0iwRXKZ3+fl7G/y2IPnbLLzZquig2VsuoYMJjyDbDC259ANGLS97DwTKTk9VNkxc3ibibqCCWtcDmLWF7HfvWpjqrb/NEf4iBq4eIVPLLoEkuiw2FeON4dE2IFwLWtw2tbXJBcpY3OAeB0Whwcb6YhZuXcom7aiP+7Hlr02/Fdqa9kkEmB7XCwBIIIuL5XHaFz7uytUF8g5bRy/fb+VayGoWE5KPs2QZ+k05dhWljmPA+BUT/UOrRQ/LHVS8zSuiDi5srr4QXZYQbEDddoWKpeWG0mizGPaOqJ3wXsUMl9W37QrGCptuA8FrGcWqaszcWeK1nKfakzQAJwRlhAfY9eRFuxWHyfR13+Ixy1EcoYGSAl1w0dBwGp6168/aH2h+Jo96q6/aTbG8jPxt+Kr6iSpIVNsZtGouqZ0mvYU2r2lH/wArPxA+xVj9qxC/0g7g4+wLnabNlotXydIdgVlRVtt6y0m1org85u4Ov4WSG34gNXHsafeqSYOj0CDaijqa66wbeVbRpG/vIHxTX8rL6R+Lv6K/uoikYH5TT/qMvW2M/wDtj4LKkqz5U1HOVUrzq51/cB5KpK74fpRzy7HXSumpKhDkk1dQB7Psja0TefHO1FnVEjm4C1oc2zQHON73yQTKiN1TMSHOBbHbG4k3zvc53VBTSEYsvWdwTYpem/uXO0jZM1LpWH1W27bnzCaeZ428LeSz5lHFcE43ZqKRfIsIJITO9odwPVoBkdNxVhgaND5rPNnN8lJ84PAefxQxJl3z9vX8/wCi787O5wKohKN+fenCTgLKTTss6h7jrfusfJDOjv8AqyHeFDfrKVicTT8kWlszs8ubO/7TVtXgSMcx3ovaWm2tnCxsvPuSkh551zlzZ/M1bWGZUZtAbeQtMfXlHez/APKTvk+h3VEo7mn2WVzFUKcVCdktMz1NyGbG9jm1Lzhc12HBkcJBt6fUtZNOgnzoaadJsKPOflC6U8vbH+RqxrqbrPktXy5f9NIetn5WrLFyasoiEA4lPFOz9ErhkCTXAqtiJ2UzTuRFHUCnccJ6LhZ7ePA9oQ8eX9yuVJCQF7Q7Ra5uJrnAHtb4gIkVfWfE/FZqjkDUZz6hxLUi95+3reZXW1zho5UPPcE9lUlxRSkXRrjvTfnN/wC6qfnBTmSX/unQmyweAULI1Ruf+rprZOKTFZ0ut+intn61G4poagQUybjfuUnOtQrAFPGwHUeaAMVt0/TO7/aVXo/bX7Q9/wCYqvXZDpGEuzt0ly6Sok6kuJIA3NLjAJDvWdq0HfrcEZp0cZu4usSTuytYdaFoS4Agu3ndx3onHxdfyXNJmyR0xt6/JMIC7znWuZKSxoUgZ2qKyliJ+qigOhgHFSgZ3t7U5o6lNGw7gpZaG851W9qjc4X0U5wj0iB2ZlOdNHuF+s5KUUw3k2y0rj9g/matXHKsVs3asbHnEcItYWBsSTnn3K9h2zAf90eI+KtGLZoY5lMJ1TRVsZ0kH67FOKhv1x5/BAFg6dQSzoYyD6zfFQyv62+IRQGP5ZO+kcetn5QszYnQK95YynncI3gO13AW1HX7EHS0rAMVyT5BNIVgcVCTm7IKYwgaJtQ9QukTAlcBwURIXMShcmARE8cVLjb+gg81LGCk0MJD0iVDiO8pXUjJmyW4pwk4IR2W/wA09rwgA7H1ppehS9IWRQBIk61I2S6DBClY8JAGsKdishRMOKcZckCMptQ9Idh9qCR9bCS690G6MjcuuPRjLsYuLpXFRJ1cSSQBrWPUl1ATbqThOBr5Lmo3RKCU5oQ/zvgEw1TuNuxAFixttVJ89aN/gqdz76krrB1oGi0dtQ+q0dpUEla9xsTlw0CDwda7YblNFWGCewsnc7xQIdbrXGyI4g5BkjgUzEoRKnYkUySVvYE4PA/VlFjXHyIAKE53Od+J3xUclW/67/xu+KG5xMc5FCs7NOSblxJ6zf2qSmr7ZbkK6yhICpIRaTyAoJ5XIJNxXHp0AsS6QExcJSAlaVK16Euu4kDCHSLmMFDlya2RKgsLukQohJ1p/OBAzhFt66HJjnKMvRQBIKcHoUPXcV0UFhbJE/Hkg2KS+SKCwSUKItUzyo1aIZC+nBUElLwKNK4qUmS0VjoyNySsiF1VyFxCHJqSSyNB7V1JJAHQntXUkikcempJJoCVuij3pJIQmSBOCSSAE5cCSSQMao0kkIRG9MKSSpCGjVTJJJsY0rhSSUgILr9EkkgISuJJJiJWKdqSSTKQx6iKSSaBiCeupIEdanyaJJJAClIriSsnyJIpJIGcKSSSB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3558" name="Picture 11" descr="https://encrypted-tbn3.gstatic.com/images?q=tbn:ANd9GcQCPFlTpc4qDIZG-ezfLuX3Q8fK4GK8M54rXDqVXgSO1dIUGSZ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514600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7" descr="data:image/jpeg;base64,/9j/4AAQSkZJRgABAQAAAQABAAD/2wCEAAkGBxQTEhUUExIVFhUXFBUVFBUXFxUVFBQUFBUWFxUUFBQYHSggGBwlHBQUITEhJSkrLi4uFx8zODMsNygtLisBCgoKDg0OGhAQGiwdHBwsLCwsLCwuLCwsLCwsLCwsLCwsLCwsLCwsLCwsLCwsLCwsLCwsLCwsLCwsLCwsLCwsLP/AABEIAKEBOAMBIgACEQEDEQH/xAAcAAABBQEBAQAAAAAAAAAAAAAEAAIDBQYBBwj/xABJEAABAwIDAwgFCQYFAgcAAAABAAIDBBESITEFQVEGEyJhcYGRoTJCscHRBxQjUmJykrLwM3OCs+HxFSQlQ1M0kzVjoqPCw9L/xAAZAQADAQEBAAAAAAAAAAAAAAAAAQIDBAX/xAAqEQACAgICAQMDAwUAAAAAAAAAAQIRAyESMUEEUWETIpEycfBCgaGxwf/aAAwDAQACEQMRAD8Axwdb0R43t4DRPZVH1lKY1G6FYUak7SDoopGoZzC3RPZV7nJMZHMzeBmlFFxU8uikiZkkBEI0ubRIYlgToQPzaXNonAlgUjBhFmpDT9SIij6QRrYEmgK9riBYpE9R8FaNgXTEi2OipbDvXHRKyfEonxKaGVD2dJcLFLUPDX5m2nsUbqhn1vamhNETmKNzFI6oZx9qidO3iqEcDF3m1wTt+sE4VDfrKgGGNca3NENnad4THEEnOwtYHr4oEBufifbcPAn+48kfSx3z3BR09OwC2LrJuP1/ZWEJaBYEeISZSHhqcGpzU+yQyPAnYVIAnYUxkBYoJYkfhTXRoFRUyQpjI1YzwIUtSok4wKeOUtzBI77KGN18mjEd/AdpRtPQXzd0ur1Qn0NIVPXyPdYAOHFw9+u4oyeGMjpCxuCcJOZGWh3WOijfDYgjvtlZRyMUtjQaHAizJGjqd0T3EpKpe0rqiyglzUwxdSOeLbkNI88Qt7M6ZAYEPLQg70Q77yTae+9JtD4gApcJ9PLgiBM0ZX8iihQt4lRT7O+r4f1U8h8GRGrHAphrfs+aFmpXtO88Qde5KOIncfBO2TROa07gPNMdUvOnkFIKY8CuupyBc6DNRbHok2QXulbcm2fD6p3LSCJZ7k9UsfOGtNzhcdDoAtc2NV+4wYRLjokbza4Y1IFc6JQviVk6JQSRoGZLa8X0n64KvdCrXblxIbdXsCoZNpEOIwg2JGvA9iaTfRLdEpiTXRqSinEhIw2sL633gcOtFuph1opoLTK4MXeaR4ph1roph1pjAQ2yHNSeGW7s496tn0YO8pn+Gt4lMVENLCXC5y4IgUnX5Ih8mEE2yA9gPwQzdss+q7ySp+B6HilPFPEThvPiUVTTB7Q4A2PuNvcpbBTsKQKx7xvPtUgqH77eCJDQk+PgnY6I2Vh4BSirH1SgZYDrhPcEOY3nTEPEIsRciZp/so30rHH0st4GV1FSUTx6Tj2a270TzaLHQ6loC1+VjGb5XHROXXcqyMSrAxSNc4byk9jWgt0SgkjUZq3DfdM+f9V0qAa6NJSsdi3EJKRoVTSvabEXJvbCcV8OptqoGEHfnw0PgVt6g3a1rQ3oF+F4YGvc1xvZxzVNXULgAZI7tdmwkBuIDK4sPer5IaiUvNpcyjHQC3Ru3qOY802xGoB+78EWFAwJCc53Wp8joc+G/wAEx8AOoQKgUuHEJhlHFFjZ/Wbeambs2Pe4+QT5C4Fdz7VHNKHAixzBG7fkrk7PjG/zCDlpekLEW4daE2S4gnJfZrWThwxXDHDMg623ALZsYqXYkX0unqu9y1MMCG77BKgdsS6YFbw0d0W3Z3UpphZmX06HlgWqk2eq+pokthZ5vt6G8jgPs+wKhfs1tySHak68e5arlCMM0nUBl/CFRRV+I2wAde5UnQNWCwRNjN2tOYtm7drw6lMan7PmiS/qb5KF5HBqd2LiiMVX2T4p3zsfVKjJ6mqdrW23XRYxoqxwKcKocCi6WBm8NPejmU8X1G/iPxUudFcWUs0ocCLEXBG7eCPegDs5p9d34QfeteKOH/jH4j8U9uzIT6h7nFCzUDx2UFG9rGBpJNr52tqb8UQ2pad/kVey8noSL9Idjr+0IebYUYGT3A/wm3kksiYcaK4Tt4+1Eskb9YIeSljYbc534SfNSNo2nR9+4hPkgphTCNxCnbEgW0Rva481L8weP6FFoKYa2DJVdVM5shAtbLUIgRvb6xH8STnu3578wD7QmhUOo7vbc63Iy0y7U+SJRMrC3QNte9rW9iJirGuIGEg+IU0OyrrHFpz8dydAy6s6ykB1ANtLi4TKaC4BtqiwOQRJK1p6NJRZRYbI5VUTXfSXG4g5Z/xWuo9qzRPdeGVrmbhoRfdn7lUO5PPcMi09WY9yraXknUR1QfzJ5vm3Xc0tILiRa4BvfI7l2zxYnG4yMIzmntFpJGh5osr/ANFYtgtkQR2iyc+nFlxy+10dMdoqKdjHMzc7nA/K5DoywjSwFwQe299yPomR26YseovJPXY39vcoKalAJ6NrntBtw4K0gpkOYqIzSNs0scSDcdLI3ba4tbg66imoSSFd0+z77lYM2X1Jptg2ZJlI4l26xtoLEWByyzUMlI7EAL2N7nOwy7VtJdmZIY7OsqsjRQbEorTX+yePEcVsaKkuq3Z1LaXTcfaFp2RFrCRrlbxAVRVsibomp6PqRjaVRUznEel5Ae5AU1XOZgMWKJzHHMNa6NwtkLek3M655da3SS7M9ssZKVV1XR9SJqKh4w9I+nGDpmHSNaR4Eo+eFEoWLkzxHlVD/mpG/c8MDbqrfRA21Fje49i03KanxbQlb93yiamt2T9oeC5m6OhK0Zw03UonUg4e1aSTZ3X5IWWi6/JLkOigfTJNiIz3DrKt5KTr8l2altTudb1lPIfEg2dHjF7b7alWcVIOHmVHybgvGfvn2BaOCjWMpbKXRTGhBtloQd5y32zT/mY4e34rQtokvmYStgZttMGjMFxNycm21yDeAtbvuhp6MOab3a4EYQGssW54gTYEH0bd61ZogoJaEK1JhRj5KFp1F+23wSjhzG5aCooUI2HCb2HeL2RzHQHHSvJu3PrzA9qlkYAOk/uHxRlRE43zNuGijpqG50yQpCoGiaHNuwHFisbtyw2zdjLtepT/AOFtyMlUwE+pG0vfnuvk0eJU89DbOwI3gi+mls1F85c0jBiZlYhuGMP6y4N5y/Y8K1JEtPwd2nsNrYsUcUrQM3PmcG4xbRrC1umuWJVkFMbXDTY77ZHvRb5ZC4HA2/1sON//AHJMTvNGspZZPScT2uTeRLoFB+QduItsW56XuiKOlsADqimbIA9KQDqGZT2R2Nhc246qOdjpBEMaSmhYkmIfsyIEgEgX0BIBPYFqm7MOHReGcroecqGxn/kOueQAGh7VoaGmnYGAmSJgsBKHPaxjcrlxachYON+tVcY9miwyntOjT7YhsbHcq3m1T7Aq5HTzRvqHzNay7S55f64FwSTu9q0TGZLOQJVoDZFmrSgpblVsFU0zOit0mgE78nAnO2mmhWs2bT9EngCfIqoxZEmF0NE3eW+IVi5sbRm9g7XALGbB2o57BeBguAbGXPPd6K0EU2IWfBbsIfp2aaBa48sPJOT0+SL2WJp2HRzfEKuradoNsTbnQXFyeoI2nlY1oHNEHcMJsD961gFT1NdJJURMMbAwuzOIlwsC7S3EK5zj+SYYpNv4OUkX0ncfcrx7Poz3e0IBkdpe4+5WVR+yd3e0K8aMpsFr6t0ULntYZHgdBgIGJxIAF92vhdR0FO9rAZHt5w/tLCzHOcbkBu4ZqSd5wi2pewC+7PM27vNS7XaRGS25d0bjiARc2trbgrkOH+xlaOi3jjiv/wB1it3hUdQTzbSfrxZdsrD71fOVxMpKmeSbeH+qS938pqtqOhxZ7lV7d/8AFZe7+U1bLZFOHMI4j3hcjjc6Om6hZVT7KaBcvaO8LP7Qijb/ALjPxBbcwsLG5E3yzJPDN2fWsVyo2e2xIYcnWI33OLPXRavBH3MFnl7Fa5gcLtII4jiiaymH+HvdvEoHkb+5LZdLaJ3U/wD+LULt6P6KI20FQL2+4cyuOqlR1XcbDORUN4XfvD+Vq1kVN1LPfJ828D/3p/IxbWkizSr7hOWjzH5TdrVVLJA2nkcxrmSOdZjHXLXMAzc029JY9nLGvJzqJBwtFCTr+74XK9N+VKiaaiiDr2c2VrrHDkXwC5yPFeZzQhws1wxkjB08WFoZKXXNhcHC3O1rOByF13QpR48U/nyYPlfK9BlDyqrC6zqiYjdaCG50+x2rTcido1M9VJFK97mCEvaHRsjIIewH0Wj6yqeTWwXSYSHF2TblsmGziZdCP3fktp8nmy7VInMhfjinjIJxAEfNHtIOtyC7yUNXqlsdyWwysprKrkg1Wv23TWWce3Vcc406OiDshZBmrSj2fcZWQFZDiilH/lu/KUT8nrWOdI3CA1obgFiMLNA0AgdHS2ScI20vcJPTfsF1WzLDd4hU9RTDqKuuU1KC6drmDm+ZZdzQMeIEloF76Xc7ThxQUFNk+7S12QcM/SBcDa+7LduKJx20vAoS1ZSCiGIWuOwq1oRTh1pHtuNQSXEdrQuNi6QUNNRtNXJfizzY1c+TJ9OPJm+OCm6NC/alJG24a4/djt7bKo2zARNKGZEtOA2BsXxCxscsib9yuto0DTHlbRV+3o2mYl9sOFhIObXfRtFnDf2cbLT02Z5btVVf9MskYJLje7MrsZ9RTfRTY5i2TC14DrvhwhzZHOd0Q4DFcXucJ1SRtfsSokfipnc0GAuYJsT2vkJGTW4sULSAQe6zRZJd3GL2zmtor6rZMctZNjJBY7okbsV73yN8mrT1GwJfm5wPDg6MAtc0XsW9IYhrv1us/tNwbWzG4HS4gHzRcu0m2wh5ueDr+xcc/wBW1Z026SRQ8kqLBPN0sV4x+dvHsWqYMkByehLnyOw5YAL233GV+wKxGveqb5bqivi7KXZgH+ISiwJwNsd7btaSCbb8AyvlhGt8vRKNoEbzwY72FYrZ9O0Vcjhe7mMJ4Yxiac+ODm8t1wfWW0a4cxJ+7f8AlK3jt/2MJGM2XUNLGBpbhAuMw0g9hzV/Sytwhwcesfo+5ZbZOyqc6h34nbgCFZVwZCQGE2Nr3N9wPxXDLFJdHqZc+KS8/g2dJVhzCbAWNrXtwz81QTyD55T4bZucDbS4ZJ8FnJ642HSIuRwtrobKLYEwdUwvxOxXvrkbtdktEptq+kckPpLk4vtPVG+xfTdx9oR1QfondnvCpaeW8x7D7QrSrktE/s969CDOCSBpWh+AE+uPYffZSUpcY5OdtcFzbj1gNHW3diDinyy7u3cq2PbAcZGaXezLgX2Dh4gonKn+5tig5RfwWr5DzbMWt4b9uNi0risrUS3A+/H/ADGrTyOWsXo55dnk+33W2pMez+Uxa3Y9YBGez3hYzlO620pj93+WxGw11o35+qVzX99m7VwDZNttDWXrJB/mQy4bvLQeYdd3o779apNubRjPPD5xOcNSMX2Ll45tvS/ZXNr9iZTyTvZYVYB50OxWzEIbbmTnxF7oPbVPLjeXVbnNe7ExoIvEwPBMdy6+eK2S6G9HMo2afZYa+J7m6Yx/LbdUXKOUYQy+bXSm3AOijzPe1WnI+fFTSdLF9LqSDo0DUdipuU7bPJ3FrvEMaP12Lj/qbOuOlRc/Jx+wk/ff/WxbqiOawPycv+hl/ej8jfgttSzZqLqQpIE5WUdNLU0wqn4Wc1PhPOuhu/HT2GJrhfLEbdXUhn7D2QSC6WMkNwguq3uIaQRhF5NLE5darvlPm/6U2v8AthkCf+M7uxZempZXjowvP8NvaQtcmbi+js9L6LFlxcp5eL9jbjZOxYwCZKdo0BdU245C8nWfEqfY/wAxZWRto5YySyUujZKX2FmDHgxG3ogXtuC8x5S8mauZjMEDmlr8WJxa0aEXBvxVryAp5mbVidNoKeWMdNriXlocT0TocJ8E8eWMmujL1HpoY+XGfKqr2fv+D03bxWSnOq0W2573WZlfr3rDM7kzLEtEzRZrxf1HeYKoOQvKUMY+QPN7NAaW3ZoXG5bazrtPdxVyX6ji32hec7K2VVGJsbKeZh1JDCcwLAZcb63yV4nrsJLZ6ZBtAPk5+UkiSzCASGNc7DZobqSQ3K5OpRmxdsxVPPNjdj5psQe+2EFzucvkc8sO/isPRcl9pYWDmnlrXh9i5rdD9/gr/khsWrpfnbpGNvIGGIOkycWmQnG5uItycNxTluTf+SUko979i5MfSWE5Yxu+fPtJI0YIjZr3NH7No0B6ktufKK+lqHwyUjS9lrlkxLTiaHCxcwHQ8Fl9r8uY55jKYXtJa1tg5pHRFr6KfozrouOSn2aFlKSy7pZLcDI7PxK9K2hGHPYSNY4Xd4aLHLsXhruVsJAGCX/0fFXm3vlRbPTuijiljfzLI2yYwC1zAOkC3MXt5p4sU1drsMs1JpnstPFkkvmQbcmIGKuqr7xjlIHVfHmkuj6Rjv8AjR6lSbXqpKmWOmkiqMMpDpnMZHT4bXxul5wC979FocbC60nJ6sDa2ZlWaQuZBG9s0LpMJLyWlhxOzIAGgWZ2PE0OqWtbhAqHANbcAANaLANXKWNxq5rBxtFFqDcZu1upcl4Q1G/J6LVVsO54t1Bx9yoC/pG3EoWorI2AB0jAQBliF9OAVe7bsIPpE9jXe+y55WzaKoIoYWise7O9m7zbNpucOl+tbWD6SN0d7Ymlt94xAi681pNux/OHuOIA29XPJoGl1p9n7egBxc4QSAMw62XV3q1pkNWWNLyKcy2CpA7Y7+9Kt5FzPN3VbcraR8O9WNNt+E/7zO829qnk25F/zR/iC1+x9ozbmZOq5CS2/wCpYdMi0jT+yDouTEtPKx5lY4MOdsVzkRw61q6jajDpIz8TfiqqrrAfWB7CCpfHwONon2fN9Kfun2hXVXL9E/7qy2zZPpCfsn2hWu06q1PKQLkMcQNL23KoOhSI4ahVr+bD5H26QsW/vHSuse+9u5U8e232uI8+F/6KB9TI9pccLXYoy24JDsD3OII7HDIaWCJ7NsOr+Ubapn9Efbj/ADtWplkXmUe2sbmDDq9gJvvxt3WW/mmVp0jncTzHlS7/AFCb+H+WxV+0wX08sbdXxuaO0iwRXKZ3+fl7G/y2IPnbLLzZquig2VsuoYMJjyDbDC259ANGLS97DwTKTk9VNkxc3ibibqCCWtcDmLWF7HfvWpjqrb/NEf4iBq4eIVPLLoEkuiw2FeON4dE2IFwLWtw2tbXJBcpY3OAeB0Whwcb6YhZuXcom7aiP+7Hlr02/Fdqa9kkEmB7XCwBIIIuL5XHaFz7uytUF8g5bRy/fb+VayGoWE5KPs2QZ+k05dhWljmPA+BUT/UOrRQ/LHVS8zSuiDi5srr4QXZYQbEDddoWKpeWG0mizGPaOqJ3wXsUMl9W37QrGCptuA8FrGcWqaszcWeK1nKfakzQAJwRlhAfY9eRFuxWHyfR13+Ixy1EcoYGSAl1w0dBwGp6168/aH2h+Jo96q6/aTbG8jPxt+Kr6iSpIVNsZtGouqZ0mvYU2r2lH/wArPxA+xVj9qxC/0g7g4+wLnabNlotXydIdgVlRVtt6y0m1org85u4Ov4WSG34gNXHsafeqSYOj0CDaijqa66wbeVbRpG/vIHxTX8rL6R+Lv6K/uoikYH5TT/qMvW2M/wDtj4LKkqz5U1HOVUrzq51/cB5KpK74fpRzy7HXSumpKhDkk1dQB7Psja0TefHO1FnVEjm4C1oc2zQHON73yQTKiN1TMSHOBbHbG4k3zvc53VBTSEYsvWdwTYpem/uXO0jZM1LpWH1W27bnzCaeZ428LeSz5lHFcE43ZqKRfIsIJITO9odwPVoBkdNxVhgaND5rPNnN8lJ84PAefxQxJl3z9vX8/wCi787O5wKohKN+fenCTgLKTTss6h7jrfusfJDOjv8AqyHeFDfrKVicTT8kWlszs8ubO/7TVtXgSMcx3ovaWm2tnCxsvPuSkh551zlzZ/M1bWGZUZtAbeQtMfXlHez/APKTvk+h3VEo7mn2WVzFUKcVCdktMz1NyGbG9jm1Lzhc12HBkcJBt6fUtZNOgnzoaadJsKPOflC6U8vbH+RqxrqbrPktXy5f9NIetn5WrLFyasoiEA4lPFOz9ErhkCTXAqtiJ2UzTuRFHUCnccJ6LhZ7ePA9oQ8eX9yuVJCQF7Q7Ra5uJrnAHtb4gIkVfWfE/FZqjkDUZz6hxLUi95+3reZXW1zho5UPPcE9lUlxRSkXRrjvTfnN/wC6qfnBTmSX/unQmyweAULI1Ruf+rprZOKTFZ0ut+intn61G4poagQUybjfuUnOtQrAFPGwHUeaAMVt0/TO7/aVXo/bX7Q9/wCYqvXZDpGEuzt0ly6Sok6kuJIA3NLjAJDvWdq0HfrcEZp0cZu4usSTuytYdaFoS4Agu3ndx3onHxdfyXNJmyR0xt6/JMIC7znWuZKSxoUgZ2qKyliJ+qigOhgHFSgZ3t7U5o6lNGw7gpZaG851W9qjc4X0U5wj0iB2ZlOdNHuF+s5KUUw3k2y0rj9g/matXHKsVs3asbHnEcItYWBsSTnn3K9h2zAf90eI+KtGLZoY5lMJ1TRVsZ0kH67FOKhv1x5/BAFg6dQSzoYyD6zfFQyv62+IRQGP5ZO+kcetn5QszYnQK95YynncI3gO13AW1HX7EHS0rAMVyT5BNIVgcVCTm7IKYwgaJtQ9QukTAlcBwURIXMShcmARE8cVLjb+gg81LGCk0MJD0iVDiO8pXUjJmyW4pwk4IR2W/wA09rwgA7H1ppehS9IWRQBIk61I2S6DBClY8JAGsKdishRMOKcZckCMptQ9Idh9qCR9bCS690G6MjcuuPRjLsYuLpXFRJ1cSSQBrWPUl1ATbqThOBr5Lmo3RKCU5oQ/zvgEw1TuNuxAFixttVJ89aN/gqdz76krrB1oGi0dtQ+q0dpUEla9xsTlw0CDwda7YblNFWGCewsnc7xQIdbrXGyI4g5BkjgUzEoRKnYkUySVvYE4PA/VlFjXHyIAKE53Od+J3xUclW/67/xu+KG5xMc5FCs7NOSblxJ6zf2qSmr7ZbkK6yhICpIRaTyAoJ5XIJNxXHp0AsS6QExcJSAlaVK16Euu4kDCHSLmMFDlya2RKgsLukQohJ1p/OBAzhFt66HJjnKMvRQBIKcHoUPXcV0UFhbJE/Hkg2KS+SKCwSUKItUzyo1aIZC+nBUElLwKNK4qUmS0VjoyNySsiF1VyFxCHJqSSyNB7V1JJAHQntXUkikcempJJoCVuij3pJIQmSBOCSSAE5cCSSQMao0kkIRG9MKSSpCGjVTJJJsY0rhSSUgILr9EkkgISuJJJiJWKdqSSTKQx6iKSSaBiCeupIEdanyaJJJAClIriSsnyJIpJIGcKSSSB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579" name="AutoShape 9" descr="data:image/jpeg;base64,/9j/4AAQSkZJRgABAQAAAQABAAD/2wCEAAkGBxQTEhUUExIVFhUXFBUVFBUXFxUVFBQUFBUWFxUUFBQYHSggGBwlHBQUITEhJSkrLi4uFx8zODMsNygtLisBCgoKDg0OGhAQGiwdHBwsLCwsLCwuLCwsLCwsLCwsLCwsLCwsLCwsLCwsLCwsLCwsLCwsLCwsLCwsLCwsLCwsLP/AABEIAKEBOAMBIgACEQEDEQH/xAAcAAABBQEBAQAAAAAAAAAAAAAEAAIDBQYBBwj/xABJEAABAwIDAwgFCQYFAgcAAAABAAIDBBESITEFQVEGEyJhcYGRoTJCscHRBxQjUmJykrLwM3OCs+HxFSQlQ1M0kzVjoqPCw9L/xAAZAQADAQEBAAAAAAAAAAAAAAAAAQIDBAX/xAAqEQACAgICAQMDAwUAAAAAAAAAAQIRAyESMUEEUWETIpEycfBCgaGxwf/aAAwDAQACEQMRAD8Axwdb0R43t4DRPZVH1lKY1G6FYUak7SDoopGoZzC3RPZV7nJMZHMzeBmlFFxU8uikiZkkBEI0ubRIYlgToQPzaXNonAlgUjBhFmpDT9SIij6QRrYEmgK9riBYpE9R8FaNgXTEi2OipbDvXHRKyfEonxKaGVD2dJcLFLUPDX5m2nsUbqhn1vamhNETmKNzFI6oZx9qidO3iqEcDF3m1wTt+sE4VDfrKgGGNca3NENnad4THEEnOwtYHr4oEBufifbcPAn+48kfSx3z3BR09OwC2LrJuP1/ZWEJaBYEeISZSHhqcGpzU+yQyPAnYVIAnYUxkBYoJYkfhTXRoFRUyQpjI1YzwIUtSok4wKeOUtzBI77KGN18mjEd/AdpRtPQXzd0ur1Qn0NIVPXyPdYAOHFw9+u4oyeGMjpCxuCcJOZGWh3WOijfDYgjvtlZRyMUtjQaHAizJGjqd0T3EpKpe0rqiyglzUwxdSOeLbkNI88Qt7M6ZAYEPLQg70Q77yTae+9JtD4gApcJ9PLgiBM0ZX8iihQt4lRT7O+r4f1U8h8GRGrHAphrfs+aFmpXtO88Qde5KOIncfBO2TROa07gPNMdUvOnkFIKY8CuupyBc6DNRbHok2QXulbcm2fD6p3LSCJZ7k9UsfOGtNzhcdDoAtc2NV+4wYRLjokbza4Y1IFc6JQviVk6JQSRoGZLa8X0n64KvdCrXblxIbdXsCoZNpEOIwg2JGvA9iaTfRLdEpiTXRqSinEhIw2sL633gcOtFuph1opoLTK4MXeaR4ph1roph1pjAQ2yHNSeGW7s496tn0YO8pn+Gt4lMVENLCXC5y4IgUnX5Ih8mEE2yA9gPwQzdss+q7ySp+B6HilPFPEThvPiUVTTB7Q4A2PuNvcpbBTsKQKx7xvPtUgqH77eCJDQk+PgnY6I2Vh4BSirH1SgZYDrhPcEOY3nTEPEIsRciZp/so30rHH0st4GV1FSUTx6Tj2a270TzaLHQ6loC1+VjGb5XHROXXcqyMSrAxSNc4byk9jWgt0SgkjUZq3DfdM+f9V0qAa6NJSsdi3EJKRoVTSvabEXJvbCcV8OptqoGEHfnw0PgVt6g3a1rQ3oF+F4YGvc1xvZxzVNXULgAZI7tdmwkBuIDK4sPer5IaiUvNpcyjHQC3Ru3qOY802xGoB+78EWFAwJCc53Wp8joc+G/wAEx8AOoQKgUuHEJhlHFFjZ/Wbeambs2Pe4+QT5C4Fdz7VHNKHAixzBG7fkrk7PjG/zCDlpekLEW4daE2S4gnJfZrWThwxXDHDMg623ALZsYqXYkX0unqu9y1MMCG77BKgdsS6YFbw0d0W3Z3UpphZmX06HlgWqk2eq+pokthZ5vt6G8jgPs+wKhfs1tySHak68e5arlCMM0nUBl/CFRRV+I2wAde5UnQNWCwRNjN2tOYtm7drw6lMan7PmiS/qb5KF5HBqd2LiiMVX2T4p3zsfVKjJ6mqdrW23XRYxoqxwKcKocCi6WBm8NPejmU8X1G/iPxUudFcWUs0ocCLEXBG7eCPegDs5p9d34QfeteKOH/jH4j8U9uzIT6h7nFCzUDx2UFG9rGBpJNr52tqb8UQ2pad/kVey8noSL9Idjr+0IebYUYGT3A/wm3kksiYcaK4Tt4+1Eskb9YIeSljYbc534SfNSNo2nR9+4hPkgphTCNxCnbEgW0Rva481L8weP6FFoKYa2DJVdVM5shAtbLUIgRvb6xH8STnu3578wD7QmhUOo7vbc63Iy0y7U+SJRMrC3QNte9rW9iJirGuIGEg+IU0OyrrHFpz8dydAy6s6ykB1ANtLi4TKaC4BtqiwOQRJK1p6NJRZRYbI5VUTXfSXG4g5Z/xWuo9qzRPdeGVrmbhoRfdn7lUO5PPcMi09WY9yraXknUR1QfzJ5vm3Xc0tILiRa4BvfI7l2zxYnG4yMIzmntFpJGh5osr/ANFYtgtkQR2iyc+nFlxy+10dMdoqKdjHMzc7nA/K5DoywjSwFwQe299yPomR26YseovJPXY39vcoKalAJ6NrntBtw4K0gpkOYqIzSNs0scSDcdLI3ba4tbg66imoSSFd0+z77lYM2X1Jptg2ZJlI4l26xtoLEWByyzUMlI7EAL2N7nOwy7VtJdmZIY7OsqsjRQbEorTX+yePEcVsaKkuq3Z1LaXTcfaFp2RFrCRrlbxAVRVsibomp6PqRjaVRUznEel5Ae5AU1XOZgMWKJzHHMNa6NwtkLek3M655da3SS7M9ssZKVV1XR9SJqKh4w9I+nGDpmHSNaR4Eo+eFEoWLkzxHlVD/mpG/c8MDbqrfRA21Fje49i03KanxbQlb93yiamt2T9oeC5m6OhK0Zw03UonUg4e1aSTZ3X5IWWi6/JLkOigfTJNiIz3DrKt5KTr8l2altTudb1lPIfEg2dHjF7b7alWcVIOHmVHybgvGfvn2BaOCjWMpbKXRTGhBtloQd5y32zT/mY4e34rQtokvmYStgZttMGjMFxNycm21yDeAtbvuhp6MOab3a4EYQGssW54gTYEH0bd61ZogoJaEK1JhRj5KFp1F+23wSjhzG5aCooUI2HCb2HeL2RzHQHHSvJu3PrzA9qlkYAOk/uHxRlRE43zNuGijpqG50yQpCoGiaHNuwHFisbtyw2zdjLtepT/AOFtyMlUwE+pG0vfnuvk0eJU89DbOwI3gi+mls1F85c0jBiZlYhuGMP6y4N5y/Y8K1JEtPwd2nsNrYsUcUrQM3PmcG4xbRrC1umuWJVkFMbXDTY77ZHvRb5ZC4HA2/1sON//AHJMTvNGspZZPScT2uTeRLoFB+QduItsW56XuiKOlsADqimbIA9KQDqGZT2R2Nhc246qOdjpBEMaSmhYkmIfsyIEgEgX0BIBPYFqm7MOHReGcroecqGxn/kOueQAGh7VoaGmnYGAmSJgsBKHPaxjcrlxachYON+tVcY9miwyntOjT7YhsbHcq3m1T7Aq5HTzRvqHzNay7S55f64FwSTu9q0TGZLOQJVoDZFmrSgpblVsFU0zOit0mgE78nAnO2mmhWs2bT9EngCfIqoxZEmF0NE3eW+IVi5sbRm9g7XALGbB2o57BeBguAbGXPPd6K0EU2IWfBbsIfp2aaBa48sPJOT0+SL2WJp2HRzfEKuradoNsTbnQXFyeoI2nlY1oHNEHcMJsD961gFT1NdJJURMMbAwuzOIlwsC7S3EK5zj+SYYpNv4OUkX0ncfcrx7Poz3e0IBkdpe4+5WVR+yd3e0K8aMpsFr6t0ULntYZHgdBgIGJxIAF92vhdR0FO9rAZHt5w/tLCzHOcbkBu4ZqSd5wi2pewC+7PM27vNS7XaRGS25d0bjiARc2trbgrkOH+xlaOi3jjiv/wB1it3hUdQTzbSfrxZdsrD71fOVxMpKmeSbeH+qS938pqtqOhxZ7lV7d/8AFZe7+U1bLZFOHMI4j3hcjjc6Om6hZVT7KaBcvaO8LP7Qijb/ALjPxBbcwsLG5E3yzJPDN2fWsVyo2e2xIYcnWI33OLPXRavBH3MFnl7Fa5gcLtII4jiiaymH+HvdvEoHkb+5LZdLaJ3U/wD+LULt6P6KI20FQL2+4cyuOqlR1XcbDORUN4XfvD+Vq1kVN1LPfJ828D/3p/IxbWkizSr7hOWjzH5TdrVVLJA2nkcxrmSOdZjHXLXMAzc029JY9nLGvJzqJBwtFCTr+74XK9N+VKiaaiiDr2c2VrrHDkXwC5yPFeZzQhws1wxkjB08WFoZKXXNhcHC3O1rOByF13QpR48U/nyYPlfK9BlDyqrC6zqiYjdaCG50+x2rTcido1M9VJFK97mCEvaHRsjIIewH0Wj6yqeTWwXSYSHF2TblsmGziZdCP3fktp8nmy7VInMhfjinjIJxAEfNHtIOtyC7yUNXqlsdyWwysprKrkg1Wv23TWWce3Vcc406OiDshZBmrSj2fcZWQFZDiilH/lu/KUT8nrWOdI3CA1obgFiMLNA0AgdHS2ScI20vcJPTfsF1WzLDd4hU9RTDqKuuU1KC6drmDm+ZZdzQMeIEloF76Xc7ThxQUFNk+7S12QcM/SBcDa+7LduKJx20vAoS1ZSCiGIWuOwq1oRTh1pHtuNQSXEdrQuNi6QUNNRtNXJfizzY1c+TJ9OPJm+OCm6NC/alJG24a4/djt7bKo2zARNKGZEtOA2BsXxCxscsib9yuto0DTHlbRV+3o2mYl9sOFhIObXfRtFnDf2cbLT02Z5btVVf9MskYJLje7MrsZ9RTfRTY5i2TC14DrvhwhzZHOd0Q4DFcXucJ1SRtfsSokfipnc0GAuYJsT2vkJGTW4sULSAQe6zRZJd3GL2zmtor6rZMctZNjJBY7okbsV73yN8mrT1GwJfm5wPDg6MAtc0XsW9IYhrv1us/tNwbWzG4HS4gHzRcu0m2wh5ueDr+xcc/wBW1Z026SRQ8kqLBPN0sV4x+dvHsWqYMkByehLnyOw5YAL233GV+wKxGveqb5bqivi7KXZgH+ISiwJwNsd7btaSCbb8AyvlhGt8vRKNoEbzwY72FYrZ9O0Vcjhe7mMJ4Yxiac+ODm8t1wfWW0a4cxJ+7f8AlK3jt/2MJGM2XUNLGBpbhAuMw0g9hzV/Sytwhwcesfo+5ZbZOyqc6h34nbgCFZVwZCQGE2Nr3N9wPxXDLFJdHqZc+KS8/g2dJVhzCbAWNrXtwz81QTyD55T4bZucDbS4ZJ8FnJ642HSIuRwtrobKLYEwdUwvxOxXvrkbtdktEptq+kckPpLk4vtPVG+xfTdx9oR1QfondnvCpaeW8x7D7QrSrktE/s969CDOCSBpWh+AE+uPYffZSUpcY5OdtcFzbj1gNHW3diDinyy7u3cq2PbAcZGaXezLgX2Dh4gonKn+5tig5RfwWr5DzbMWt4b9uNi0risrUS3A+/H/ADGrTyOWsXo55dnk+33W2pMez+Uxa3Y9YBGez3hYzlO620pj93+WxGw11o35+qVzX99m7VwDZNttDWXrJB/mQy4bvLQeYdd3o779apNubRjPPD5xOcNSMX2Ll45tvS/ZXNr9iZTyTvZYVYB50OxWzEIbbmTnxF7oPbVPLjeXVbnNe7ExoIvEwPBMdy6+eK2S6G9HMo2afZYa+J7m6Yx/LbdUXKOUYQy+bXSm3AOijzPe1WnI+fFTSdLF9LqSDo0DUdipuU7bPJ3FrvEMaP12Lj/qbOuOlRc/Jx+wk/ff/WxbqiOawPycv+hl/ej8jfgttSzZqLqQpIE5WUdNLU0wqn4Wc1PhPOuhu/HT2GJrhfLEbdXUhn7D2QSC6WMkNwguq3uIaQRhF5NLE5darvlPm/6U2v8AthkCf+M7uxZempZXjowvP8NvaQtcmbi+js9L6LFlxcp5eL9jbjZOxYwCZKdo0BdU245C8nWfEqfY/wAxZWRto5YySyUujZKX2FmDHgxG3ogXtuC8x5S8mauZjMEDmlr8WJxa0aEXBvxVryAp5mbVidNoKeWMdNriXlocT0TocJ8E8eWMmujL1HpoY+XGfKqr2fv+D03bxWSnOq0W2573WZlfr3rDM7kzLEtEzRZrxf1HeYKoOQvKUMY+QPN7NAaW3ZoXG5bazrtPdxVyX6ji32hec7K2VVGJsbKeZh1JDCcwLAZcb63yV4nrsJLZ6ZBtAPk5+UkiSzCASGNc7DZobqSQ3K5OpRmxdsxVPPNjdj5psQe+2EFzucvkc8sO/isPRcl9pYWDmnlrXh9i5rdD9/gr/khsWrpfnbpGNvIGGIOkycWmQnG5uItycNxTluTf+SUko979i5MfSWE5Yxu+fPtJI0YIjZr3NH7No0B6ktufKK+lqHwyUjS9lrlkxLTiaHCxcwHQ8Fl9r8uY55jKYXtJa1tg5pHRFr6KfozrouOSn2aFlKSy7pZLcDI7PxK9K2hGHPYSNY4Xd4aLHLsXhruVsJAGCX/0fFXm3vlRbPTuijiljfzLI2yYwC1zAOkC3MXt5p4sU1drsMs1JpnstPFkkvmQbcmIGKuqr7xjlIHVfHmkuj6Rjv8AjR6lSbXqpKmWOmkiqMMpDpnMZHT4bXxul5wC979FocbC60nJ6sDa2ZlWaQuZBG9s0LpMJLyWlhxOzIAGgWZ2PE0OqWtbhAqHANbcAANaLANXKWNxq5rBxtFFqDcZu1upcl4Q1G/J6LVVsO54t1Bx9yoC/pG3EoWorI2AB0jAQBliF9OAVe7bsIPpE9jXe+y55WzaKoIoYWise7O9m7zbNpucOl+tbWD6SN0d7Ymlt94xAi681pNux/OHuOIA29XPJoGl1p9n7egBxc4QSAMw62XV3q1pkNWWNLyKcy2CpA7Y7+9Kt5FzPN3VbcraR8O9WNNt+E/7zO829qnk25F/zR/iC1+x9ozbmZOq5CS2/wCpYdMi0jT+yDouTEtPKx5lY4MOdsVzkRw61q6jajDpIz8TfiqqrrAfWB7CCpfHwONon2fN9Kfun2hXVXL9E/7qy2zZPpCfsn2hWu06q1PKQLkMcQNL23KoOhSI4ahVr+bD5H26QsW/vHSuse+9u5U8e232uI8+F/6KB9TI9pccLXYoy24JDsD3OII7HDIaWCJ7NsOr+Ubapn9Efbj/ADtWplkXmUe2sbmDDq9gJvvxt3WW/mmVp0jncTzHlS7/AFCb+H+WxV+0wX08sbdXxuaO0iwRXKZ3+fl7G/y2IPnbLLzZquig2VsuoYMJjyDbDC259ANGLS97DwTKTk9VNkxc3ibibqCCWtcDmLWF7HfvWpjqrb/NEf4iBq4eIVPLLoEkuiw2FeON4dE2IFwLWtw2tbXJBcpY3OAeB0Whwcb6YhZuXcom7aiP+7Hlr02/Fdqa9kkEmB7XCwBIIIuL5XHaFz7uytUF8g5bRy/fb+VayGoWE5KPs2QZ+k05dhWljmPA+BUT/UOrRQ/LHVS8zSuiDi5srr4QXZYQbEDddoWKpeWG0mizGPaOqJ3wXsUMl9W37QrGCptuA8FrGcWqaszcWeK1nKfakzQAJwRlhAfY9eRFuxWHyfR13+Ixy1EcoYGSAl1w0dBwGp6168/aH2h+Jo96q6/aTbG8jPxt+Kr6iSpIVNsZtGouqZ0mvYU2r2lH/wArPxA+xVj9qxC/0g7g4+wLnabNlotXydIdgVlRVtt6y0m1org85u4Ov4WSG34gNXHsafeqSYOj0CDaijqa66wbeVbRpG/vIHxTX8rL6R+Lv6K/uoikYH5TT/qMvW2M/wDtj4LKkqz5U1HOVUrzq51/cB5KpK74fpRzy7HXSumpKhDkk1dQB7Psja0TefHO1FnVEjm4C1oc2zQHON73yQTKiN1TMSHOBbHbG4k3zvc53VBTSEYsvWdwTYpem/uXO0jZM1LpWH1W27bnzCaeZ428LeSz5lHFcE43ZqKRfIsIJITO9odwPVoBkdNxVhgaND5rPNnN8lJ84PAefxQxJl3z9vX8/wCi787O5wKohKN+fenCTgLKTTss6h7jrfusfJDOjv8AqyHeFDfrKVicTT8kWlszs8ubO/7TVtXgSMcx3ovaWm2tnCxsvPuSkh551zlzZ/M1bWGZUZtAbeQtMfXlHez/APKTvk+h3VEo7mn2WVzFUKcVCdktMz1NyGbG9jm1Lzhc12HBkcJBt6fUtZNOgnzoaadJsKPOflC6U8vbH+RqxrqbrPktXy5f9NIetn5WrLFyasoiEA4lPFOz9ErhkCTXAqtiJ2UzTuRFHUCnccJ6LhZ7ePA9oQ8eX9yuVJCQF7Q7Ra5uJrnAHtb4gIkVfWfE/FZqjkDUZz6hxLUi95+3reZXW1zho5UPPcE9lUlxRSkXRrjvTfnN/wC6qfnBTmSX/unQmyweAULI1Ruf+rprZOKTFZ0ut+intn61G4poagQUybjfuUnOtQrAFPGwHUeaAMVt0/TO7/aVXo/bX7Q9/wCYqvXZDpGEuzt0ly6Sok6kuJIA3NLjAJDvWdq0HfrcEZp0cZu4usSTuytYdaFoS4Agu3ndx3onHxdfyXNJmyR0xt6/JMIC7znWuZKSxoUgZ2qKyliJ+qigOhgHFSgZ3t7U5o6lNGw7gpZaG851W9qjc4X0U5wj0iB2ZlOdNHuF+s5KUUw3k2y0rj9g/matXHKsVs3asbHnEcItYWBsSTnn3K9h2zAf90eI+KtGLZoY5lMJ1TRVsZ0kH67FOKhv1x5/BAFg6dQSzoYyD6zfFQyv62+IRQGP5ZO+kcetn5QszYnQK95YynncI3gO13AW1HX7EHS0rAMVyT5BNIVgcVCTm7IKYwgaJtQ9QukTAlcBwURIXMShcmARE8cVLjb+gg81LGCk0MJD0iVDiO8pXUjJmyW4pwk4IR2W/wA09rwgA7H1ppehS9IWRQBIk61I2S6DBClY8JAGsKdishRMOKcZckCMptQ9Idh9qCR9bCS690G6MjcuuPRjLsYuLpXFRJ1cSSQBrWPUl1ATbqThOBr5Lmo3RKCU5oQ/zvgEw1TuNuxAFixttVJ89aN/gqdz76krrB1oGi0dtQ+q0dpUEla9xsTlw0CDwda7YblNFWGCewsnc7xQIdbrXGyI4g5BkjgUzEoRKnYkUySVvYE4PA/VlFjXHyIAKE53Od+J3xUclW/67/xu+KG5xMc5FCs7NOSblxJ6zf2qSmr7ZbkK6yhICpIRaTyAoJ5XIJNxXHp0AsS6QExcJSAlaVK16Euu4kDCHSLmMFDlya2RKgsLukQohJ1p/OBAzhFt66HJjnKMvRQBIKcHoUPXcV0UFhbJE/Hkg2KS+SKCwSUKItUzyo1aIZC+nBUElLwKNK4qUmS0VjoyNySsiF1VyFxCHJqSSyNB7V1JJAHQntXUkikcempJJoCVuij3pJIQmSBOCSSAE5cCSSQMao0kkIRG9MKSSpCGjVTJJJsY0rhSSUgILr9EkkgISuJJJiJWKdqSSTKQx6iKSSaBiCeupIEdanyaJJJAClIriSsnyJIpJIGcKSSSB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571500" y="1214438"/>
            <a:ext cx="4572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3200">
                <a:latin typeface="Georgia" pitchFamily="18" charset="0"/>
                <a:ea typeface="Times New Roman" pitchFamily="18" charset="0"/>
                <a:cs typeface="Tahoma" pitchFamily="34" charset="0"/>
              </a:rPr>
              <a:t>Er nimmt seine Kamera mit und macht Fotos. </a:t>
            </a:r>
            <a:endParaRPr lang="sr-Latn-CS" sz="3200">
              <a:latin typeface="Georgia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81" name="Picture 4" descr="http://static.mevaleo.de/fotogr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2714625"/>
            <a:ext cx="4038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52400" y="4572000"/>
            <a:ext cx="89058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3200">
                <a:latin typeface="Georgia" pitchFamily="18" charset="0"/>
              </a:rPr>
              <a:t>An Wochenenden hilft er an der Rezeption.</a:t>
            </a:r>
            <a:endParaRPr lang="en-US" sz="3200">
              <a:latin typeface="Georgia" pitchFamily="18" charset="0"/>
            </a:endParaRPr>
          </a:p>
          <a:p>
            <a:r>
              <a:rPr lang="sr-Latn-CS" sz="3200">
                <a:latin typeface="Georgia" pitchFamily="18" charset="0"/>
              </a:rPr>
              <a:t>Er kann schon selbstst</a:t>
            </a:r>
            <a:r>
              <a:rPr lang="de-DE" sz="3200">
                <a:latin typeface="Georgia" pitchFamily="18" charset="0"/>
              </a:rPr>
              <a:t>ändig </a:t>
            </a:r>
            <a:r>
              <a:rPr lang="sr-Latn-CS" sz="3200">
                <a:latin typeface="Georgia" pitchFamily="18" charset="0"/>
              </a:rPr>
              <a:t>Gäste empfangen </a:t>
            </a:r>
            <a:endParaRPr lang="en-US" sz="3200">
              <a:latin typeface="Georgia" pitchFamily="18" charset="0"/>
            </a:endParaRPr>
          </a:p>
          <a:p>
            <a:r>
              <a:rPr lang="sr-Latn-CS" sz="3200">
                <a:latin typeface="Georgia" pitchFamily="18" charset="0"/>
              </a:rPr>
              <a:t>und Anrufe beantworten.</a:t>
            </a:r>
            <a:endParaRPr lang="en-US" sz="3200">
              <a:latin typeface="Georgia" pitchFamily="18" charset="0"/>
            </a:endParaRPr>
          </a:p>
          <a:p>
            <a:r>
              <a:rPr lang="sr-Latn-CS" sz="3200">
                <a:latin typeface="Georgia" pitchFamily="18" charset="0"/>
              </a:rPr>
              <a:t> </a:t>
            </a:r>
            <a:endParaRPr lang="de-DE" sz="3200">
              <a:latin typeface="Georgia" pitchFamily="18" charset="0"/>
            </a:endParaRPr>
          </a:p>
        </p:txBody>
      </p:sp>
      <p:pic>
        <p:nvPicPr>
          <p:cNvPr id="25603" name="Picture 2" descr="http://www.institut-ewi.at/wp-content/uploads/Kurse/Hotelrezeptionist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56292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http://newsletter-directpoint.post.ch/images/newsletter/11-2013/09-telefon-ist-beliebtester-supportkanal-272x1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2954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88" y="1571625"/>
            <a:ext cx="4329112" cy="2446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de-DE" sz="4400" b="1" dirty="0">
                <a:latin typeface="Georgia" pitchFamily="18" charset="0"/>
              </a:rPr>
              <a:t>Ein Arbeitstag</a:t>
            </a:r>
          </a:p>
          <a:p>
            <a:pPr algn="ctr">
              <a:lnSpc>
                <a:spcPct val="200000"/>
              </a:lnSpc>
              <a:defRPr/>
            </a:pPr>
            <a:endParaRPr lang="de-DE" sz="1050" b="1" dirty="0">
              <a:latin typeface="Georgia" pitchFamily="18" charset="0"/>
            </a:endParaRPr>
          </a:p>
          <a:p>
            <a:pPr algn="ctr">
              <a:defRPr/>
            </a:pPr>
            <a:r>
              <a:rPr lang="de-DE" sz="4400" b="1" dirty="0">
                <a:latin typeface="Georgia" pitchFamily="18" charset="0"/>
              </a:rPr>
              <a:t>Olga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causses-cevennes.com/tourisme/hotel-restaurant/images/hotel-restaurant-lozerette/restaur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8600"/>
            <a:ext cx="56292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orizontal Scroll 4"/>
          <p:cNvSpPr/>
          <p:nvPr/>
        </p:nvSpPr>
        <p:spPr>
          <a:xfrm>
            <a:off x="228600" y="0"/>
            <a:ext cx="2971800" cy="32766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200" i="1" dirty="0">
              <a:solidFill>
                <a:schemeClr val="tx2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" pitchFamily="18" charset="0"/>
              </a:rPr>
              <a:t>Restaurant: </a:t>
            </a:r>
          </a:p>
          <a:p>
            <a:pPr>
              <a:defRPr/>
            </a:pPr>
            <a:r>
              <a:rPr lang="sr-Latn-CS" sz="3200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" pitchFamily="18" charset="0"/>
              </a:rPr>
              <a:t>Montag</a:t>
            </a:r>
            <a:r>
              <a:rPr lang="en-US" sz="3200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" pitchFamily="18" charset="0"/>
              </a:rPr>
              <a:t> </a:t>
            </a:r>
          </a:p>
          <a:p>
            <a:pPr>
              <a:defRPr/>
            </a:pPr>
            <a:r>
              <a:rPr lang="en-US" sz="3200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" pitchFamily="18" charset="0"/>
              </a:rPr>
              <a:t>D</a:t>
            </a:r>
            <a:r>
              <a:rPr lang="sr-Latn-CS" sz="3200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" pitchFamily="18" charset="0"/>
              </a:rPr>
              <a:t>ienstag</a:t>
            </a:r>
            <a:endParaRPr lang="en-US" sz="3200" i="1" dirty="0" smtClean="0">
              <a:solidFill>
                <a:schemeClr val="tx2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r>
              <a:rPr lang="en-US" sz="3200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" pitchFamily="18" charset="0"/>
              </a:rPr>
              <a:t>M</a:t>
            </a:r>
            <a:r>
              <a:rPr lang="sr-Latn-CS" sz="3200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" pitchFamily="18" charset="0"/>
              </a:rPr>
              <a:t>ittwoch</a:t>
            </a:r>
            <a:endParaRPr lang="en-US" sz="3200" dirty="0">
              <a:solidFill>
                <a:schemeClr val="tx2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algn="ctr">
              <a:defRPr/>
            </a:pPr>
            <a:endParaRPr lang="de-DE" sz="3200" i="1" dirty="0">
              <a:solidFill>
                <a:schemeClr val="tx2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52400" y="42672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3200" dirty="0">
                <a:latin typeface="Georgia" pitchFamily="18" charset="0"/>
              </a:rPr>
              <a:t>Olga arbeitet im Hotelrestaurant. Dreimal in der Woche arbeitet sie im </a:t>
            </a:r>
            <a:r>
              <a:rPr lang="sr-Latn-CS" sz="3200" dirty="0" smtClean="0">
                <a:latin typeface="Georgia" pitchFamily="18" charset="0"/>
              </a:rPr>
              <a:t>Saal</a:t>
            </a:r>
            <a:r>
              <a:rPr lang="en-US" sz="3200" dirty="0" smtClean="0">
                <a:latin typeface="Georgia" pitchFamily="18" charset="0"/>
              </a:rPr>
              <a:t>: </a:t>
            </a:r>
            <a:r>
              <a:rPr lang="en-US" sz="3200" dirty="0" err="1" smtClean="0">
                <a:latin typeface="Georgia" pitchFamily="18" charset="0"/>
              </a:rPr>
              <a:t>montags</a:t>
            </a:r>
            <a:r>
              <a:rPr lang="en-US" sz="3200" dirty="0" smtClean="0">
                <a:latin typeface="Georgia" pitchFamily="18" charset="0"/>
              </a:rPr>
              <a:t>, </a:t>
            </a:r>
            <a:r>
              <a:rPr lang="en-US" sz="3200" dirty="0" err="1" smtClean="0">
                <a:latin typeface="Georgia" pitchFamily="18" charset="0"/>
              </a:rPr>
              <a:t>dienstags</a:t>
            </a:r>
            <a:r>
              <a:rPr lang="en-US" sz="3200" dirty="0" smtClean="0">
                <a:latin typeface="Georgia" pitchFamily="18" charset="0"/>
              </a:rPr>
              <a:t> </a:t>
            </a:r>
            <a:r>
              <a:rPr lang="en-US" sz="3200" dirty="0" smtClean="0">
                <a:latin typeface="Georgia" pitchFamily="18" charset="0"/>
              </a:rPr>
              <a:t>und </a:t>
            </a:r>
            <a:r>
              <a:rPr lang="en-US" sz="3200" dirty="0" err="1" smtClean="0">
                <a:latin typeface="Georgia" pitchFamily="18" charset="0"/>
              </a:rPr>
              <a:t>mittwochs</a:t>
            </a:r>
            <a:r>
              <a:rPr lang="en-US" sz="3200" dirty="0" smtClean="0">
                <a:latin typeface="Georgia" pitchFamily="18" charset="0"/>
              </a:rPr>
              <a:t>.</a:t>
            </a:r>
            <a:r>
              <a:rPr lang="sr-Latn-CS" sz="3200" dirty="0" smtClean="0">
                <a:latin typeface="Georgia" pitchFamily="18" charset="0"/>
              </a:rPr>
              <a:t> </a:t>
            </a:r>
            <a:endParaRPr lang="de-DE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6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ata:image/jpeg;base64,/9j/4AAQSkZJRgABAQAAAQABAAD/2wCEAAkGBxQQEhUUExQVFhUWFh8ZFhcVGBsaIBogHR0YGhghFxkYHSgsJB4lHRoaJDYtKisrMC40HCIzODcsNywuLisBCgoKDA0OFBAPFCscHyQ3LCwrLCw1LCwsLTM3KywsLiwsLCwsLCwrKywsNysrLCwsKywsKys4KywrLCsrKywrOP/AABEIAHMAeAMBIgACEQEDEQH/xAAbAAEAAgMBAQAAAAAAAAAAAAAABgcDBAUBAv/EAD4QAAIBAgQDBgQDBAkFAAAAAAECAwARBAUSIQYxQQcTIlFhcRQygZEjQqEzsbLRCFJicpKiweHwFRdDgoP/xAAVAQEBAAAAAAAAAAAAAAAAAAAAAf/EABcRAQEBAQAAAAAAAAAAAAAAAAARAVH/2gAMAwEAAhEDEQA/ALxpSlApSlApXD4g4qw+C2ka79I03b6+X1qvM07SsTMSuHRYx6eNvqTsPtQW/SqIkhzLFbs8xHq7AfZdqwNwZi2YDWAxFwNRuQLXI35bj71Vi/qVQS5Rm2G8UU01v7MjEfZritzCdqGY4IhcXCJV82Hdt9HUEX9xSIvGlRjhPjvCZjtE+mW28Ulg306N9L1J6gUpSgUpSgUpSgVW3G/aAUY4fBkFuTyjex8o/M+vSsvanxaYFGFgP4sg/EYc1U7AC35m/Qe9cTgrhXQFklUm5A2F7f7ev+lFc3LOF5ZleWQMxClygN2fn1J3JI9qnmU5BEieBdKvECrEWdSb8weWxHsQa7EGF0AXszKCFa1tj529hf2qMvj8X8Jjm72PvoZJAH0HSqqiuAi3vcX5knff0qiSywqoZ2v8mlrAm4Fzsoub7nl51HsvzxMQUkw+GkeVImGlmCFI9ekBtX5mMdwLXGncipHl8haOJjzKKSfdQTUQwseKQGBoZ1h1yuzQFNT65XZVDFwVXSbkjc3FiLURJMnlinhgmiv3fd/hg7bMAPED1FrfevnEZarqqyBXUA94zC5PlYfU/a1bWXRqkUapH3SqoCx2A0AbAWBI29642ZRMMxwbd4+lkmHd3GkWWM3sBcn3J9Lb0EGzrs3TExx4jB6oJHGtYZNj5i1t1YbH0vW/wL2lywS/BZpdWBCrM+xB6CXpY9G+9WJNHe5WwcrpDEXt15X/AObVFuNeEI8ziK2KzxC0crD5jbdW81PXpc7UFjA17VTdj3GLl2y3F3EsO0RfmQuzI1+q7EHqPbe2agUpSgVp5vmC4aGSZ/ljUsfW3IfU7VuVW3bjm/c4WKEc5pCT/djAJ/zFaCH8JYKTMcVJiJd2LFt+Wo9PYCwqx4czTD9ysyd1POwjEStrF9xqB2GnbnYHlXM4Gyfu8KgKKwYDXqNrdbgW33J8q7PEuFaVIVUE2xEZa3RRcE/S9VWEcUR6RL3cnw5bSMRZdG50hrX1aL/mtbry3rabJl0YmPU1sSzF+Xh1oEOnbyHW9Rd8LM2WjLe5kE3dCAvo/CCiymQScraRe3Ppap0aIx4eIIioOSqFF/QAC/2r7pXlB7WvLhUZ0ci7R6tB8tQAb7gCs9eUGjnGOMEetY2kYsqqi9SxCjUbGyi9ybbAGucmYyNJLHJCDPAiyoscvgcOWVd2AsQUPMeov03c+bEdyRhQDKSBckDSpPiIvtqAva+1618gw5j13gMZYgl2lErSHfdmA6fbfa1BX/a5lEkLYfM4QI5kKibQbhWFjG17C4vdTtuCKt/hnOVx2FhxCcpEDEeR/MPobiuFmeUDEYfEYbQqpIhCkG5LEXBIt523uTUS/o7ZszwYjCtzhcOt/KTUGFvRkP8AiqC3qUpQKpPtxbvMfg4umj+ORQf0UVdlUf22nRmeCc8ii/5Zd/30Fl5bhraPwxstg99/a1c8cSEgS9yfhjJoE2sX3bQGMdvk1bXvfrauhgsKqyd4EIZlAL6ufLYLfbl5VFcbkMsynDmFlBnDl1l/BA16yyx6tQcj8ttNzeqJya8oxvXl6BUF4oz7FrmuEwmGZAroXkBF9t76j5WHTzqbSy6R5k7AeZqq8JiC3EZYm4F4r72DaLkL6bVNXOrSw0OhQuoseZZuZJ5n/bpWQ0vXyTVTdoTXFzHPTCJX7lzDD+1kuBawBYoh3YC+/Lra9dm9RPiKGeZJImw7SSAn4aVGVUW5vGZAzbFCBfZr2uOdqCTqlpVYICbWL33A8gKrLssHw+f4+Ecm7z9JA4/iqxTgw8kTumt0H7QNYA9fDfe596rrs7/E4kxzjkvefxIv7xQXfSlKgVUH9InLC0OGxC/+N2jY+XeBSpPsyW/9qt+uJxnkYx+Cmw/V18BPRhuh+4FByOHscMRBh51Vm1xi5DbLtvcE+d+lbebZn3AQBGd5X7uNAQLsQzbsdgAFJ+lVt2M5xrimwE2oPES6LcqxFyJE5g3Vh+tTDO45cTDAZMO4QS6poFZTJpAOjcHmG0khTf1PWjsZXmJmMiMhjkiIDrqDDxDUpVhzBHsfStyRwBc1H+GMIY5cQUieHDvoKJJ8xfxd69rkgEaBuenIde61r3JG3IX5UGOSURK8r/lUsfQAXsPt9arLIMKUTLsU3z4nHPK3/wBFIX9AKlnaTiymAkVPnnKwx+pkIArFxdhRBh8GqcoMTAo9tQT/AFotS0mvL0asbSqDbUt/K4v9qI8xE6xqzuwVFBLMxsABzJNaGQ5sMXEZAjRjWyhX2bwm1yOl+duleZ5lbYkRgSaAj6yCgcPb5QykjYHf3ArSyLCYnDxz6issjSyPGlljvdib6gT81wfSoOvLMsXeTOrKIkLFtWxABPK/P3FV9/R6wrSPjcY43dlQHzYlpJP4krJ2uZ8MNgkwyBllxW7ITqKILahzPNrLYbc6sDs64f8A+n4CGEiz21yf323b7cvpQSWlKUClKUFJdrXD0uX4tM1wmw1Xm22VuV2A/I42PrbzqbcOZzHmEK4nDaNTELMGN2jtuVt+7kN771McVh0lRo3UMjAqysLgg8wRVEcQ8OYvhrEnF4G8mEb51N2Cj+rNbpubP06+oW7BOsi6lN1PI+fqPMevWo1xTlkE8sUJhjMuILa5CoLCKMDvCD5nUqjy1X6V5w7xfh8zQvhmAxKxnThpW02J67DxC4AuL2HQXrspEFdXmUGWKDxzAaVAbdwtzyJS/oAKox5hkccxw17quGk1oi2sSFKqD6Le9RXjnOmkw0jJGDDDOuqQyAMTFIuspFa5UEEXuOXKp0kgNt9yNQHW3naq04l4f7rBYtBhO8kZ5JkxAKbAsZAb31XUG1gN/rQWcx3+tQSSMxLLjT8HMvxLEgRkv84QBZSdpFsAF08xb1qawShgm4uyggX57C9va4+9cwZTh5JUmWFS73YS6b6WA2Zl/rc9zvtbrUHVnfQCxuQvOwJPrsK52cZnFhImxOJZO7SzRFfma4+VfMn05g8tq5ub8Tw5ZFHJjZF+J7uzRQm/eHzCHkL7gnlc86guU5RjOKMQJsReDBRnwhb29RFceJj1a1h08qDb7NcnlzrHvmmLW0UbDulI8JZflC35rH1PVvar0rWy/BR4eNIolCRoNKqvIAVs0ClKUClKUCvl0DAggEHYg7g+4r6pQVPxf2MxSuZsBJ8NLz0b6L+aFd0PtcegqNNxPneVfh43DHERctTqWBHpNHcf4hV+14RQUxgu2DAyEmaGaJ2XSxFn232BB8yelbadomUiSOUSTaoojEo7traSVJuLbnwCrEzDhTBYj9rhYH941/lXN/7bZXe/wUP2P86CA4jtby6FUEMU0pjXSlwFsLAblj6DpXNHF+c5p4MBhDBGebqp2v1MsllHnsL+9XDgOEsDBvFhIEPmI1/lXZAtyoKm4U7GUV+/zKU4mUm5S503/tsd3/Qe9WvDEqKFUBVAsABYAegFfdKBSlKBSlKBSlKBSlKBSlKBSlKBSlKBSlKBSlKBSl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8675" name="Picture 6" descr="Frühstücksbüffet Hotel Erzherzog Rainer - Hotel Erzherzog Rainer"/>
          <p:cNvPicPr>
            <a:picLocks noChangeAspect="1" noChangeArrowheads="1"/>
          </p:cNvPicPr>
          <p:nvPr/>
        </p:nvPicPr>
        <p:blipFill>
          <a:blip r:embed="rId2"/>
          <a:srcRect r="5455"/>
          <a:stretch>
            <a:fillRect/>
          </a:stretch>
        </p:blipFill>
        <p:spPr bwMode="auto">
          <a:xfrm>
            <a:off x="4953000" y="5334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AutoShape 8" descr="data:image/jpeg;base64,/9j/4AAQSkZJRgABAQAAAQABAAD/2wCEAAkGBxQHEhUUEhQWFhQWGCAWGBgXGBcXGRYeGyAZGh4YFx0YHSgiGBomHRcVITEiMSkuLjEuGh83ODMsNzQtLisBCgoKBQUFDgUFDisZExkrKysrKysrKysrKysrKysrKysrKysrKysrKysrKysrKysrKysrKysrKysrKysrKysrK//AABEIAMABAAMBIgACEQEDEQH/xAAcAAEAAgMBAQEAAAAAAAAAAAAABQYEBwgDAQL/xABDEAACAQMDAgMEBwUFBwUBAAABAgMABBEFEiEGMRNBUQciYYEUFTJCcZGhI1JygsEkM2KxshZTY2SSotE1Q3PC8SX/xAAUAQEAAAAAAAAAAAAAAAAAAAAA/8QAFBEBAAAAAAAAAAAAAAAAAAAAAP/aAAwDAQACEQMRAD8A0bSlKBSlKBSlKBSlKBSlKBSlKBSvtfKBSs6w0a41EZhgmlH/AA43f/SDUvD0BqU3ayn+abf88UFapVkm6C1KAZNlP8kLf6c1D32lT6d/fQyxf/IjJ/qAoMOlKUClKUClKUClKUClKUClKUClKUClKUClKUClKUClKUClKytN0+XVJFihRpJHOFVRkn/wPj2FBi1Y+lOiLzqs/wBmiJTsZG92MfDce5+AzW0umvZdadKos+rOJJWOI7dQWBbvtVV96d/gBj8e9XuyvJ9bme2B+gJEiP4ShTOyPnad2PDiXKspC7iPVeKCgWXsisOntrapeBmbhYkPhhj6L3eT5AVdNJ0+CyH/APP0jPAIknCwA/OQNKD/ACVYdF0eDRpnWOMB3UOJTl5ZAMKweRss5B2nJP3hUhbfsZpE8mAkX/Sw+RCn+egh4/rG/BxLaQYJHEctwQRwRlnjH6V4SwX3gSyC83OivhVtkG5k3cY3MeSO2fOrFaRmJpM/ZLbl+YGf1B/Oqv051rBql9LZ2+JAoaUyqwKZJA2D1PPftQesMF8bVZmvNjeEJHVrZDtO3cVxuUjHI5Ne0v1jYRlnktJ1VSzBo5YDgDJHDyD9KgNa9pCMkuLab6GJDbNd5QRqxOwnbncUGftVfNSiM6bQM7mUH8Mgn9AaCjaxpFteqfrDSNvBJkt9swX5xBZM/wAlUm+9kNnru5tKvV3L9qGT3ip9CRh4/wAGU/jW7NTHihI/32AP8I94/LAx86j+otGg1Row8amUn3ZBlZY1H2ijqQy8cZB7sKDlbqfpG76WbbdQlAThXHKN/Cw4z8O9QVdW63cTdP8AhxS4v4Lh/CWFwouOxY7ScJMoA53bSAPtE1rzqf2WW+vo9xo7gMpxJavlSrd9uHw0T4+4w+YoNK0r2u7Z7N2SRWR1OGVgQVPoQa8aBSlKBSlKBSlKBSlKBSlKBSlKBSlKBSlZel6dJq0qQwqXkkbaqjzP9B5k+goMvpnp+fqadYLddztySfsoPNmPkBXQ/TmhQ9BKLWzRZ7+RQZZH91UBOA0pGfDjz9lB7zEHGeSP1070+vQsKWdmFkv7hd0krD3UA4Mr458NS2FTjcT5ckWnQdNhs45IcFnY7pzLgyTFuPEcjhg2MDHAAwMYwA8bTRTpR+kOxuLjtLIV94r5rCuT4SDuEHfzyeaiNd64tLC/toI0We5kYQs6kDwEkwwy205JwCF4yATkeduso3gyjHco+wxOWI/db1I9fPI881SPaFZLbTaWIowoN+rttXGSVbLNjz+NBmdTddW+mXltaqvjTvMsbbW2iAOMZc7TliDkJxkc5FXWqB7TLYJLphRAN2oxs5Ve52sNzY78Duav9ArXtjbR2PUAiiVURbABUUBQBv8AIDyrYVKDSWtdeWfVl4Y7m4EWn2zhggBY3jqTgtgcRAjOPPI+W7a+bR6V9oFUz2g9aQ9HDftMtyU9yIZ4Tdy7EA7Fz3PntFXOqd7WbYz6XdbELOyBfdUliNwOOOSOTQWaGJLvwpmRfECe62ASgcKWCnuAcLn1wKhr7SPrmU3EL+BKg2RzIMl+efFXgSxAjAUn94gjg1JG7j060Ekx2okQ3E59AMY758sd8152Ek00CnYImY+6hx+xTy3AcMwA7DjJx2GaCidV9NQ9eFoLhUttTiXKuvKSqPNTwXTkZB95Nw9RnnzW9Hm0KZ4LhCkiHBB8/Qg+YPka6413SYZYFRiysrbopE/vll5w8Z83POfIjIPGapXVvTJ67haC4VItTtl3Iw4SZT2Zf8DEEEc7G9e5Dm2let1bNaOySKVdCVZTwQRwQa8qBSlKBSlKBSlKBSlKBSlKBSlKBW+/ZH08vSVk+p3CFppVAhjGN2GOFRM/fkYqPwx8a1b7NumP9rL6OE/3Q/aSnn7C9xkdieF+ddFXumL1VcsjF0trP3E8NjGTOQCWUrjHhIQoxxmRvSgz9G02XSwZpNslxNhrjHfjO1IiT9hASoU98k5yTmWUR6gFdTyp4I4ZfVT5jOMFTVO1brxNBubWwTdczNJHDNI3u+Hv7Fyq7TIwyQoA4B7VkdUdaS6ZcPb2tqLh4YPpM5MoiCp5KvuncxAJ/wDNBdKVg6Hqia3bxXEedkqBxnuM+R+I7VnUClKUClKUClKUCvG8ukskaSRgiICzMxwFA7k17VqHra6l9o159W2jEWkDZupRyGYH+7XyOMH5/hyEn09qD+0a7+kFSun2zfsEPBmkH/vOPRfujyJ9a2WOKwdF0uPRYUhiUKiDAH4VnUGNJGkDNK57D7THhB54/dBwM+uB8KhNcsJdY2TQARSwZaB3B3OTjMbD7sTgAHzPBwMDOL1Prl/bTPHaWsbRxReM807MqN/w49v3gBnJqS6e1huprCO4iAheaPK7h4gjbkZx7u9Qfwz8KDUHti6eXXrdNWtkKsPcuo/vIVO07sfeRgUb5elaXrq230c6DN4c0j3EF+CkzSADE4XggKMKskYK48jGnJJrm3rPp5ul7yW2bJCN7jH7yHlW/Lv8c0EJSlKBSlKBSlKBSlKBSlKBSlKDfPsYsx0zpd1qLLukkz4a+bCPIVR8XkJHyWtn6HoIsLeKMsfFUEvIp2l5HJaRjjg5cseRUGbFdLi0uxJAC4lk3dsW6qxOfL9s8Jq1HTo2yyZQnnMZ25+JA4Y/EigpvtAsZS+nYHiY1CN2KRkYGGG6TbkZ7e9wKiuqZm6d1G8lkileO7s/CiMcbSZkGR4Z2j3Sc+dbSQbQBnPxPn8a/VBXvZ9pj6Pp1rDKMSJGNw/dJ5x8s1YaUoFKUoFKUoFKVW+uOqR01EoRfEuZjst4h3duOT6IuQSaCM696glZ006xP9rnGXk8raPsZD/jOcKPn6ZnulOnIumbdYYVwAOT5sfMn4mo3oPpY6EjyzN4l3Od88p7s3oPRRnAFWugUpSg1d7T9Rub6dbNba7axwDcPbR7nmzz4SkkBV9Tnzq9aDJ49pF4ELWwChVjlTDRgcYKhvQetS9KCC13p/60t5E8RjMRujdsfs5F95HVR7oIYA9q1B7brQa5Z2Wpou0svhyr5qW5AP8ACwkX5it3nTUk/vC0nwc5X/pHu/pVC13Tk1Gz1ayTafDP0mML2USAygcefiRzcfhQczUpSgUpSgUpSgUpSgUpSgVNdFWX1jf2kZGQ06ZHqAwLfoDULVy9j6b9YtP42P5I9B0W1wjanIZGVVgtUX3iAMzu5Pf1FutS9vZwOd0YQHvmM4z+Ow8/OofTruK31C83yIrv4CKrMoZsKxGATk8uazepbuPQLaa78JWaGNnHABOB2zjIoJqla70Dqq9t7q0hvjA6X8RliMKspiYAPsbJO4bWHPwrYlApSlApSlApSorqbqGDpiBri4YrGCBwMkk9gAO5oP31DrcXT1u9xO21EGfix8lX1YngVVOiNEm1SZtSvxieQYii7i2j5IQZ7sc5Y+tRuhE+0y6W8kBFjbMRbxHvJIO80g7AjgKPLJ7eezgNvag+0pSgUpSgUpWtvaNrF/oRknW6hgiXaLaHw/Fe6f7ytyNnljGaC/XdnFId0oU/xnK/kxx+lV9ZoRqaLGyMs1o6MqFSP2LoRkL24nf9an4IRdpG80SiTYCQQGKEgEqCfQ5qDv7uGfULLw5I2dBOhVWUlcqpOQDkcoKDk3UbU2MskR7xuyH8VJH9KxqnuvYvB1K9H/MSH82J/rUDQKUpQKUpQKUpQKUpQKuXsffZrFn/ABsPzR6ptTnRF79XahaSZwFnTJ9AWAP6E0HTUEVv9YXjTJGWXwGVnRWZcq+NpIyDlCeKmr+4F9FIkaCRmRgFkVxG/H2WJHY9qjg4sNTlJ4E1ojZ+MEjg4x34uFqZS+8UgKkhGcZKlQPj72KDVvSPR8st9aztZPZpaoxYSTeNvdxtCRDcdsS+8QOPtVt2lKBSleN5dpYo0krqiKMszEAAfEmg9q/E0qwKWdgqgZJYgAD1JPatPdT+2kzP4GlQmZzx4rKcfyIOSP8AESB8POvLRtFuOp2D6pK9y2crbqdkEZ9X2/bPw8ueT5BbL/2ii+YxaXCbuQcNKTst4vi0hHvH4D86g7jpGXqr/wBQuHun+7HFmG3hPbKju7Dnk+p71e7Dp8RqqvgIv2Y0AVF/ACpuKIQjCgAfCgp/slsRpunJGAAUd1fH76sVbPzU1c6rvSw+jTXsWMBbjxF/CVVfP/UZKsVApSlApSlAqg9aWWpX/wBJgSC3uLedNsTOwja3JGGLgqfE8iCMVfqUERo8X1FbQQSMztHGqFwrNu2gDPAOKh5ltvrG08BIlkbx3cqgVzhVB3cAnJcHnzqzT3fgHBRyP3lG4fpz+lQBuUv9TQg8W1q7HIK7TO6AZBGRxA1BzH19L42pXp/5iQfkxH9KgKytTuzfzSynvI7Of5iW/rWLQKUpQKUpQKUpQKUpQK+ivlfaDq86iL5NLvxj3iInPbAuVVSB8fGWEVZmvWk/u4mb4t+zX825/IGtS+xq8HU+lXOnsxWSLIRvNRJko4+KuD+Hu1szRNafVLeJ1i/aMuJFLBVjkUlHRjzyHVhwD2oJpe3PevtQHVVxc6fYXMkTIZ1jZkOAqrgeW4nsM9z3qmezLqGTVLxo4ruW6gFuskpnVUeOVj2jAUFkxn1A45oNmXbvGhMah38lLbQT8WwcD5H8K111D0VL1I4N/O8+05SCEGGCP8SSWkb/ABcedbLpQUbQ+gI7EYCrGvmqDGf4j3NXGyskshhFAFZFKBSlKCvxr9F1Nv8AmLZT84HYH9J1/KrBUJraeHcWcvpI0R+AkQn/AFRpU3QKUpQKUpQKVQ/afr00MT2lkcXDQvNJICR9HiQcsSOQ7H3V+Z8uZ3ox3udNtSXPiNCh3vlyTgctk5b86CTa7eInfEcZ4ZDvGPiMAg/DB/GqLrurLaWmrXwI9/8As0Z5GREDEBz2PiyTCrRr+tSaLbyO0e6TG2LYcrJIxCxrg8qWdlGORz3rUntuvPqKystMR9x2+JM2eW28An+Jy7fyig0rSlKBSlKBSlKBSlKBSlKBSlKC2ezDqf8A2Uv45WP7Jv2cv8Dfe/lOD8jXQmpXk3Tt1i3iE0d8wKAyCNI5lHvlmw3uvGoYAA+8jeua5Qrf3sn6hTrOxbTrhis8KgxPkbsKcpImfvxsF/7fjgNk9Z6EepbKa2D7DIuA3cAg5GR5jiq90zoN3dXsd7dtbqIYDbxrblmD5PLMTjA4+zU1o12+shorghZYMJPEvG4nOJM9zC4BKjj7wOcECZ+khHEaDJA5xgCMeWfT4CgyaUpQKUpQKUpQRHVI227P/umWX5IwY/oDUvXjeW4u43jbs6lT+DAj+teGiTG4t4mb7RQbvxAwf1BoM2lKUClKUFL6x9ndp1D40zqVnePaJPEkCjAO0sqnBAqQ6T6c/wBntPS2gkAfYT4mDIu9hkuFJ5XPOMipyW6ELhWBAbhW8if3T6H09ahOoLltJ2Ja4+kXBKxxHlCfvSkDlFTIZj2OQMZIoI20uZdRn/tjRCPTwXmeMt4ckpHu8NyuyIlypzzIuO1c39b9RN1Tey3JyAxwinuqDhR+OOT8Sa2f7YeoF6ctU0q2fc7DfcyH7TbjuO7H35GLM3wx68aTNB8pSlApSlApSlApSlApSlApSlArN0bVZdFmSeBtskZ3Kf6H1B7EVhUoOpNC1peuYI76yKpewjY8ZPDA8tBIe+xiMq+OCM4PINj0XWIZYNyKysrbJIm/vll80cZ5c985wRgg45rlLpPqafpS4We3bBHDKfsuvmrD0ronp/WoeuFF3YSCC9RQskbchh3Ec6jG9M52uORk47kELtAWgRnmYA8s3PuoMdgfMADv58njtWNrem/XsBjEs0G7Db4W8ORcEHAJBxnsRisCw1b63kEMy+BKg3yQMcsxB4aNsASwg87h3OMhcEVL3L/TI5UikXeAyZBz4bkcbsdiMqcUFA9memyS3VzcC8uprSNjBCJ5TJ4rLxJL2A2gjavHrWyqgOjtLHTltBZ5DPHHlmUYUnPfntkk4/hNT2aD7Sla69s966RWduquyXNysciI21pV/wB1u+6GJAJ9KDYoOawdKHhh1/dkb/uO/wD+1VD2YCKzkvLdIZLaSORWe2Mglij3BtrQNtX3Wwc/EVekiCEkd2OT+QH+QFB+6117Uorq9uLOK3ju3i/aPN9FfwieECKZCQq/eOD8q2LnFVjqnTbm4ngktLswOAybHUyQyZ595Qww4w2Dz28qD8+za8hvLIGBp2CuyuLli8yOD7yOT6VYGb6ah8Nyp8mx2IPYg9+RyKguldJi6OiSB5t81xKzs7DaZpWBZsAduF7Z7CvTWNWGlz7IF8a4lGTbqcH0Ert2iTyLEc8YBIwQ9dV1uO0hInTdIT4YgX3mmdgcLGDjcGwTngAAk4wcU/qXqAdAW7XFywl1G4XZGmSwiUZIjUnkxpnluC7fID99U9Rw9CA3N263GoyKVjjXhY1PO2MHJjjzjLH3mwPgBzvr+tzdQzvPcPvkc/JR5Ko8lHkKDFvbx7+R5JWLyOSzMe5J7mvClKBSlKBSlKBSlKBSlKBSlKBSlKBSlKBWbpGqzaNKs1vI0ci9mX/I+o+FYVKDf3THtOs+sESDVEWGdTmOUEqu7tvjce9A/wA/n5VddJs7jpNSsafS7Z2aTem1bkFzuLOD7s+SSdwKnHka5Nq09Je0C96UwsEu6L/dSe8nyHdfPsR3oOnentYg1NpDHIplJy0ZyskYA91XRwGXjnkdyaz9M/a75P32JH8K+6PlgZ+daisfazpvUoVdTtfDdfsvjxAp9VYAPGc//tXPSpI74D6u1XPGAkpS5A+TlZSf56C26bKZ0LE5yzY/DJA/QfrUJrugr1haRB3aKRWWeKRMbo3XlWAPB4Pakf1jp6BVitJlUBVxJLbnAGOzJIP1r7Y315axohseFUKNtxG3YY81X09KD9dJ9LfULTSyTvcXNwVMsrAJkICFVUXhVGT+Oak45nu7YMpxI0WRjyYrn/Oq307NqOl2kML2niyxptZ3ulG8+pO1m/SsyzXUtgUR2kAGeWkluCMknsqRjjPrQTF2fpsG+MZO0SIPUjDAfPt86j+oNdt7aJd0qiRwJIUALSOR7w2xpl2z24HYmoDUJYNJQLf6tgAbfDhZbcfIRlpQR/HVMvva5p/ToZdLswzNy0rDwwx9W4LyH8cfjQX/AFe3n6nQCVRZWyMsviOVNxlDkMvOyDBGdxLHHkKoHU/tTtemle30hA8jcyXLEsC3bcS3vTPj7xOBx38tYdV9b3nVZ/tMpKDkRr7sY/lHc/E5quUGRf3smoyNLK7PI5yzMckn41j0pQKUpQKUpQKUpQKUpQKUpQKUpQKUpQKUpQKUpQKUpQKUpQS9h1PeadgRXU6Adgsr7f8ApzipeP2m6rH2vZPmEP8AmtVGlBbZfaZqsve9k+QQf5LUNqHUV3qQImuZ5Ae6vI7L+ROKi6UCvtf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77" name="AutoShape 10" descr="data:image/jpeg;base64,/9j/4AAQSkZJRgABAQAAAQABAAD/2wCEAAkGBxQHEhUUEhQWFhQWGCAWGBgXGBcXGRYeGyAZGh4YFx0YHSgiGBomHRcVITEiMSkuLjEuGh83ODMsNzQtLisBCgoKBQUFDgUFDisZExkrKysrKysrKysrKysrKysrKysrKysrKysrKysrKysrKysrKysrKysrKysrKysrKysrK//AABEIAMABAAMBIgACEQEDEQH/xAAcAAEAAgMBAQEAAAAAAAAAAAAABQYEBwgDAQL/xABDEAACAQMDAgMEBwUFBwUBAAABAgMABBEFEiEGMRNBUQciYYEUFTJCcZGhI1JygsEkM2KxshZTY2SSotE1Q3PC8SX/xAAUAQEAAAAAAAAAAAAAAAAAAAAA/8QAFBEBAAAAAAAAAAAAAAAAAAAAAP/aAAwDAQACEQMRAD8A0bSlKBSlKBSlKBSlKBSlKBSlKBSvtfKBSs6w0a41EZhgmlH/AA43f/SDUvD0BqU3ayn+abf88UFapVkm6C1KAZNlP8kLf6c1D32lT6d/fQyxf/IjJ/qAoMOlKUClKUClKUClKUClKUClKUClKUClKUClKUClKUClKUClKytN0+XVJFihRpJHOFVRkn/wPj2FBi1Y+lOiLzqs/wBmiJTsZG92MfDce5+AzW0umvZdadKos+rOJJWOI7dQWBbvtVV96d/gBj8e9XuyvJ9bme2B+gJEiP4ShTOyPnad2PDiXKspC7iPVeKCgWXsisOntrapeBmbhYkPhhj6L3eT5AVdNJ0+CyH/APP0jPAIknCwA/OQNKD/ACVYdF0eDRpnWOMB3UOJTl5ZAMKweRss5B2nJP3hUhbfsZpE8mAkX/Sw+RCn+egh4/rG/BxLaQYJHEctwQRwRlnjH6V4SwX3gSyC83OivhVtkG5k3cY3MeSO2fOrFaRmJpM/ZLbl+YGf1B/Oqv051rBql9LZ2+JAoaUyqwKZJA2D1PPftQesMF8bVZmvNjeEJHVrZDtO3cVxuUjHI5Ne0v1jYRlnktJ1VSzBo5YDgDJHDyD9KgNa9pCMkuLab6GJDbNd5QRqxOwnbncUGftVfNSiM6bQM7mUH8Mgn9AaCjaxpFteqfrDSNvBJkt9swX5xBZM/wAlUm+9kNnru5tKvV3L9qGT3ip9CRh4/wAGU/jW7NTHihI/32AP8I94/LAx86j+otGg1Row8amUn3ZBlZY1H2ijqQy8cZB7sKDlbqfpG76WbbdQlAThXHKN/Cw4z8O9QVdW63cTdP8AhxS4v4Lh/CWFwouOxY7ScJMoA53bSAPtE1rzqf2WW+vo9xo7gMpxJavlSrd9uHw0T4+4w+YoNK0r2u7Z7N2SRWR1OGVgQVPoQa8aBSlKBSlKBSlKBSlKBSlKBSlKBSlKBSlZel6dJq0qQwqXkkbaqjzP9B5k+goMvpnp+fqadYLddztySfsoPNmPkBXQ/TmhQ9BKLWzRZ7+RQZZH91UBOA0pGfDjz9lB7zEHGeSP1070+vQsKWdmFkv7hd0krD3UA4Mr458NS2FTjcT5ckWnQdNhs45IcFnY7pzLgyTFuPEcjhg2MDHAAwMYwA8bTRTpR+kOxuLjtLIV94r5rCuT4SDuEHfzyeaiNd64tLC/toI0We5kYQs6kDwEkwwy205JwCF4yATkeduso3gyjHco+wxOWI/db1I9fPI881SPaFZLbTaWIowoN+rttXGSVbLNjz+NBmdTddW+mXltaqvjTvMsbbW2iAOMZc7TliDkJxkc5FXWqB7TLYJLphRAN2oxs5Ve52sNzY78Duav9ArXtjbR2PUAiiVURbABUUBQBv8AIDyrYVKDSWtdeWfVl4Y7m4EWn2zhggBY3jqTgtgcRAjOPPI+W7a+bR6V9oFUz2g9aQ9HDftMtyU9yIZ4Tdy7EA7Fz3PntFXOqd7WbYz6XdbELOyBfdUliNwOOOSOTQWaGJLvwpmRfECe62ASgcKWCnuAcLn1wKhr7SPrmU3EL+BKg2RzIMl+efFXgSxAjAUn94gjg1JG7j060Ekx2okQ3E59AMY758sd8152Ek00CnYImY+6hx+xTy3AcMwA7DjJx2GaCidV9NQ9eFoLhUttTiXKuvKSqPNTwXTkZB95Nw9RnnzW9Hm0KZ4LhCkiHBB8/Qg+YPka6413SYZYFRiysrbopE/vll5w8Z83POfIjIPGapXVvTJ67haC4VItTtl3Iw4SZT2Zf8DEEEc7G9e5Dm2let1bNaOySKVdCVZTwQRwQa8qBSlKBSlKBSlKBSlKBSlKBSlKBW+/ZH08vSVk+p3CFppVAhjGN2GOFRM/fkYqPwx8a1b7NumP9rL6OE/3Q/aSnn7C9xkdieF+ddFXumL1VcsjF0trP3E8NjGTOQCWUrjHhIQoxxmRvSgz9G02XSwZpNslxNhrjHfjO1IiT9hASoU98k5yTmWUR6gFdTyp4I4ZfVT5jOMFTVO1brxNBubWwTdczNJHDNI3u+Hv7Fyq7TIwyQoA4B7VkdUdaS6ZcPb2tqLh4YPpM5MoiCp5KvuncxAJ/wDNBdKVg6Hqia3bxXEedkqBxnuM+R+I7VnUClKUClKUClKUCvG8ukskaSRgiICzMxwFA7k17VqHra6l9o159W2jEWkDZupRyGYH+7XyOMH5/hyEn09qD+0a7+kFSun2zfsEPBmkH/vOPRfujyJ9a2WOKwdF0uPRYUhiUKiDAH4VnUGNJGkDNK57D7THhB54/dBwM+uB8KhNcsJdY2TQARSwZaB3B3OTjMbD7sTgAHzPBwMDOL1Prl/bTPHaWsbRxReM807MqN/w49v3gBnJqS6e1huprCO4iAheaPK7h4gjbkZx7u9Qfwz8KDUHti6eXXrdNWtkKsPcuo/vIVO07sfeRgUb5elaXrq230c6DN4c0j3EF+CkzSADE4XggKMKskYK48jGnJJrm3rPp5ul7yW2bJCN7jH7yHlW/Lv8c0EJSlKBSlKBSlKBSlKBSlKBSlKDfPsYsx0zpd1qLLukkz4a+bCPIVR8XkJHyWtn6HoIsLeKMsfFUEvIp2l5HJaRjjg5cseRUGbFdLi0uxJAC4lk3dsW6qxOfL9s8Jq1HTo2yyZQnnMZ25+JA4Y/EigpvtAsZS+nYHiY1CN2KRkYGGG6TbkZ7e9wKiuqZm6d1G8lkileO7s/CiMcbSZkGR4Z2j3Sc+dbSQbQBnPxPn8a/VBXvZ9pj6Pp1rDKMSJGNw/dJ5x8s1YaUoFKUoFKUoFKVW+uOqR01EoRfEuZjst4h3duOT6IuQSaCM696glZ006xP9rnGXk8raPsZD/jOcKPn6ZnulOnIumbdYYVwAOT5sfMn4mo3oPpY6EjyzN4l3Od88p7s3oPRRnAFWugUpSg1d7T9Rub6dbNba7axwDcPbR7nmzz4SkkBV9Tnzq9aDJ49pF4ELWwChVjlTDRgcYKhvQetS9KCC13p/60t5E8RjMRujdsfs5F95HVR7oIYA9q1B7brQa5Z2Wpou0svhyr5qW5AP8ACwkX5it3nTUk/vC0nwc5X/pHu/pVC13Tk1Gz1ayTafDP0mML2USAygcefiRzcfhQczUpSgUpSgUpSgUpSgUpSgVNdFWX1jf2kZGQ06ZHqAwLfoDULVy9j6b9YtP42P5I9B0W1wjanIZGVVgtUX3iAMzu5Pf1FutS9vZwOd0YQHvmM4z+Ow8/OofTruK31C83yIrv4CKrMoZsKxGATk8uazepbuPQLaa78JWaGNnHABOB2zjIoJqla70Dqq9t7q0hvjA6X8RliMKspiYAPsbJO4bWHPwrYlApSlApSlApSorqbqGDpiBri4YrGCBwMkk9gAO5oP31DrcXT1u9xO21EGfix8lX1YngVVOiNEm1SZtSvxieQYii7i2j5IQZ7sc5Y+tRuhE+0y6W8kBFjbMRbxHvJIO80g7AjgKPLJ7eezgNvag+0pSgUpSgUpWtvaNrF/oRknW6hgiXaLaHw/Fe6f7ytyNnljGaC/XdnFId0oU/xnK/kxx+lV9ZoRqaLGyMs1o6MqFSP2LoRkL24nf9an4IRdpG80SiTYCQQGKEgEqCfQ5qDv7uGfULLw5I2dBOhVWUlcqpOQDkcoKDk3UbU2MskR7xuyH8VJH9KxqnuvYvB1K9H/MSH82J/rUDQKUpQKUpQKUpQKUpQKuXsffZrFn/ABsPzR6ptTnRF79XahaSZwFnTJ9AWAP6E0HTUEVv9YXjTJGWXwGVnRWZcq+NpIyDlCeKmr+4F9FIkaCRmRgFkVxG/H2WJHY9qjg4sNTlJ4E1ojZ+MEjg4x34uFqZS+8UgKkhGcZKlQPj72KDVvSPR8st9aztZPZpaoxYSTeNvdxtCRDcdsS+8QOPtVt2lKBSleN5dpYo0krqiKMszEAAfEmg9q/E0qwKWdgqgZJYgAD1JPatPdT+2kzP4GlQmZzx4rKcfyIOSP8AESB8POvLRtFuOp2D6pK9y2crbqdkEZ9X2/bPw8ueT5BbL/2ii+YxaXCbuQcNKTst4vi0hHvH4D86g7jpGXqr/wBQuHun+7HFmG3hPbKju7Dnk+p71e7Dp8RqqvgIv2Y0AVF/ACpuKIQjCgAfCgp/slsRpunJGAAUd1fH76sVbPzU1c6rvSw+jTXsWMBbjxF/CVVfP/UZKsVApSlApSlAqg9aWWpX/wBJgSC3uLedNsTOwja3JGGLgqfE8iCMVfqUERo8X1FbQQSMztHGqFwrNu2gDPAOKh5ltvrG08BIlkbx3cqgVzhVB3cAnJcHnzqzT3fgHBRyP3lG4fpz+lQBuUv9TQg8W1q7HIK7TO6AZBGRxA1BzH19L42pXp/5iQfkxH9KgKytTuzfzSynvI7Of5iW/rWLQKUpQKUpQKUpQKUpQK+ivlfaDq86iL5NLvxj3iInPbAuVVSB8fGWEVZmvWk/u4mb4t+zX825/IGtS+xq8HU+lXOnsxWSLIRvNRJko4+KuD+Hu1szRNafVLeJ1i/aMuJFLBVjkUlHRjzyHVhwD2oJpe3PevtQHVVxc6fYXMkTIZ1jZkOAqrgeW4nsM9z3qmezLqGTVLxo4ruW6gFuskpnVUeOVj2jAUFkxn1A45oNmXbvGhMah38lLbQT8WwcD5H8K111D0VL1I4N/O8+05SCEGGCP8SSWkb/ABcedbLpQUbQ+gI7EYCrGvmqDGf4j3NXGyskshhFAFZFKBSlKCvxr9F1Nv8AmLZT84HYH9J1/KrBUJraeHcWcvpI0R+AkQn/AFRpU3QKUpQKUpQKVQ/afr00MT2lkcXDQvNJICR9HiQcsSOQ7H3V+Z8uZ3ox3udNtSXPiNCh3vlyTgctk5b86CTa7eInfEcZ4ZDvGPiMAg/DB/GqLrurLaWmrXwI9/8As0Z5GREDEBz2PiyTCrRr+tSaLbyO0e6TG2LYcrJIxCxrg8qWdlGORz3rUntuvPqKystMR9x2+JM2eW28An+Jy7fyig0rSlKBSlKBSlKBSlKBSlKBSlKC2ezDqf8A2Uv45WP7Jv2cv8Dfe/lOD8jXQmpXk3Tt1i3iE0d8wKAyCNI5lHvlmw3uvGoYAA+8jeua5Qrf3sn6hTrOxbTrhis8KgxPkbsKcpImfvxsF/7fjgNk9Z6EepbKa2D7DIuA3cAg5GR5jiq90zoN3dXsd7dtbqIYDbxrblmD5PLMTjA4+zU1o12+shorghZYMJPEvG4nOJM9zC4BKjj7wOcECZ+khHEaDJA5xgCMeWfT4CgyaUpQKUpQKUpQRHVI227P/umWX5IwY/oDUvXjeW4u43jbs6lT+DAj+teGiTG4t4mb7RQbvxAwf1BoM2lKUClKUFL6x9ndp1D40zqVnePaJPEkCjAO0sqnBAqQ6T6c/wBntPS2gkAfYT4mDIu9hkuFJ5XPOMipyW6ELhWBAbhW8if3T6H09ahOoLltJ2Ja4+kXBKxxHlCfvSkDlFTIZj2OQMZIoI20uZdRn/tjRCPTwXmeMt4ckpHu8NyuyIlypzzIuO1c39b9RN1Tey3JyAxwinuqDhR+OOT8Sa2f7YeoF6ctU0q2fc7DfcyH7TbjuO7H35GLM3wx68aTNB8pSlApSlApSlApSlApSlApSlArN0bVZdFmSeBtskZ3Kf6H1B7EVhUoOpNC1peuYI76yKpewjY8ZPDA8tBIe+xiMq+OCM4PINj0XWIZYNyKysrbJIm/vll80cZ5c985wRgg45rlLpPqafpS4We3bBHDKfsuvmrD0ronp/WoeuFF3YSCC9RQskbchh3Ec6jG9M52uORk47kELtAWgRnmYA8s3PuoMdgfMADv58njtWNrem/XsBjEs0G7Db4W8ORcEHAJBxnsRisCw1b63kEMy+BKg3yQMcsxB4aNsASwg87h3OMhcEVL3L/TI5UikXeAyZBz4bkcbsdiMqcUFA9memyS3VzcC8uprSNjBCJ5TJ4rLxJL2A2gjavHrWyqgOjtLHTltBZ5DPHHlmUYUnPfntkk4/hNT2aD7Sla69s966RWduquyXNysciI21pV/wB1u+6GJAJ9KDYoOawdKHhh1/dkb/uO/wD+1VD2YCKzkvLdIZLaSORWe2Mglij3BtrQNtX3Wwc/EVekiCEkd2OT+QH+QFB+6117Uorq9uLOK3ju3i/aPN9FfwieECKZCQq/eOD8q2LnFVjqnTbm4ngktLswOAybHUyQyZ595Qww4w2Dz28qD8+za8hvLIGBp2CuyuLli8yOD7yOT6VYGb6ah8Nyp8mx2IPYg9+RyKguldJi6OiSB5t81xKzs7DaZpWBZsAduF7Z7CvTWNWGlz7IF8a4lGTbqcH0Ert2iTyLEc8YBIwQ9dV1uO0hInTdIT4YgX3mmdgcLGDjcGwTngAAk4wcU/qXqAdAW7XFywl1G4XZGmSwiUZIjUnkxpnluC7fID99U9Rw9CA3N263GoyKVjjXhY1PO2MHJjjzjLH3mwPgBzvr+tzdQzvPcPvkc/JR5Ko8lHkKDFvbx7+R5JWLyOSzMe5J7mvClKBSlKBSlKBSlKBSlKBSlKBSlKBSlKBWbpGqzaNKs1vI0ci9mX/I+o+FYVKDf3THtOs+sESDVEWGdTmOUEqu7tvjce9A/wA/n5VddJs7jpNSsafS7Z2aTem1bkFzuLOD7s+SSdwKnHka5Nq09Je0C96UwsEu6L/dSe8nyHdfPsR3oOnentYg1NpDHIplJy0ZyskYA91XRwGXjnkdyaz9M/a75P32JH8K+6PlgZ+daisfazpvUoVdTtfDdfsvjxAp9VYAPGc//tXPSpI74D6u1XPGAkpS5A+TlZSf56C26bKZ0LE5yzY/DJA/QfrUJrugr1haRB3aKRWWeKRMbo3XlWAPB4Pakf1jp6BVitJlUBVxJLbnAGOzJIP1r7Y315axohseFUKNtxG3YY81X09KD9dJ9LfULTSyTvcXNwVMsrAJkICFVUXhVGT+Oak45nu7YMpxI0WRjyYrn/Oq307NqOl2kML2niyxptZ3ulG8+pO1m/SsyzXUtgUR2kAGeWkluCMknsqRjjPrQTF2fpsG+MZO0SIPUjDAfPt86j+oNdt7aJd0qiRwJIUALSOR7w2xpl2z24HYmoDUJYNJQLf6tgAbfDhZbcfIRlpQR/HVMvva5p/ToZdLswzNy0rDwwx9W4LyH8cfjQX/AFe3n6nQCVRZWyMsviOVNxlDkMvOyDBGdxLHHkKoHU/tTtemle30hA8jcyXLEsC3bcS3vTPj7xOBx38tYdV9b3nVZ/tMpKDkRr7sY/lHc/E5quUGRf3smoyNLK7PI5yzMckn41j0pQKUpQKUpQKUpQKUpQKUpQKUpQKUpQKUpQKUpQKUpQKUpQS9h1PeadgRXU6Adgsr7f8ApzipeP2m6rH2vZPmEP8AmtVGlBbZfaZqsve9k+QQf5LUNqHUV3qQImuZ5Ae6vI7L+ROKi6UCvtf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78" name="AutoShape 12" descr="data:image/jpeg;base64,/9j/4AAQSkZJRgABAQAAAQABAAD/2wCEAAkGBxQSEhQUEBQVFBQVFRQXGBQUFBQVFRUYFBUXFxgUFRQYHCgiGBwmHBgUITEhJSksLi4uGB8zODUsNygtLisBCgoKDQ0OFxAPFCwcFBwsLCwsLCwsLCwsLCwsLCwsLCwsLCwsLCwsLCwsLCwsLCwsNywsLDcsLCwsLDgsNywsLP/AABEIAKgBLAMBIgACEQEDEQH/xAAcAAAABwEBAAAAAAAAAAAAAAAAAQIEBQYHAwj/xABSEAACAQMBBAYFBgcNBgYDAAABAgMABBESBQYhMQcTIkFRYTJCcYGRFFKhsbLBIzNicnN0giQlNDVDU2OSk6LR8PEVg4Sz0uEIF1SjwuIWNkT/xAAXAQEBAQEAAAAAAAAAAAAAAAAAAQID/8QAHxEBAQACAwACAwAAAAAAAAAAAAECESExQVFxAxJh/9oADAMBAAIRAxEAPwDcaFChQChQoUAoUKFAKFCmW09pR28bSTOERQSzMcAAeJ/zmgdO4HE8BWZ79dKsVtqhtB1044HB7CfnuPqB+FUzf7pHlu1KwM1taHID8prjx6seqvn/AKVndjYyXBIiTREDjUc6R7W9ZvKpW5jPS94N4J7x9VzIZG7kUYRPJFFHs/dyWTBfKKeQxlz7FH31d92tzwuCFIJ5yMO2fzV5KPprQtk7vpH6K8fE+kffWNrcmf7D3HxjCKh+dIBJL7hyWrrs3dKJTllLt86Tj/pVrt7IDup9Hb1E2h7bZQHdT6OxA7qk0gppt+8NtbzTJG0xjQv1a+k+PD/PjRHKZEjGZCqLnmzBRx7tTEcfKuqhCuvUpXnqDKVwPPOKwffXZ+0ruzbaO0G6qJWjENrgjAlbGrR6vDHFssfKpXeGK6k2DsuG1jlkEi/hBGrNlVLaQ+kejk54+Fa/VNtSk2/ZL6V1bg/pkP1GhBvBZuQEurdieQEqcfLieJqubM6IdmqidZFJK4UamaVxltIJ7K4AGSeFRu/fRns+KxuJoojBJFGzq3WOQxUZ0EOcHPLx8Kai7rSupFE1uKpnQxevLsuPrCWKPKik8TpUgqM+AyRV4L1kNJLQEYIB8iMioHaG6VvJk9X1bn1o+yfeORq0aqI1LNrLpju8fReSC0ah+/VHhJP2kPZf6DWZ7U3ZmhJ4agM54EMuPnIeIr1Sy0w2rsaG5XEq5Pc44OvsYcfdSWxeL2837o77Xezm/c75jzloZO1Gx8cc1PmONb3uR0i2u0cID1NxjjC54k+Mb8nHlz8qz/fXozZdUkfbXn1iDtr+kjHMeYrLr6wkt2BORxBWRDwOORDDka6Y5Ss3HT2FSTWL9HXS6Rpt9qNw4BbnvHcBP4/n/GtnRgQCCCCAQQQQQeRBHAitsiNFRmiNAk0RozRGgSaI0dJagBoqBohQTtChQqAUKFCgFChTHa+0o7aJ5pmCRoCST5d3mTQN9v7ais4XmuHCooySeZ8AB3k8sVg2/m9b3DLJeDCelb2GcZX1Z7vHjwITv8hzcb670l2W7ux2z2rKybisaHleXK+J9VTzxnlUbuRuk95K11esSM6y0nHJPEM3ix7l+6pa1EfsTdme+frrnODg6SdI092e6NB3Dme6tO2PsJVCqgGF4agoGPJV9X6/OpS3sQ+AilYxyXmxPz3I9Jvop9ta2nW2k+RBflAX8GGxpJzy8M45Z4Vk2its7atNnIpuXwxxpjUapXweYTw8yQPOrJsK8S4gimizolXWoICnBzzGeHLxrG98Nwnt9ny319M0940kOeOUQOxDDPrHu7gO4VarbYV9ebI2bDZTLDDJEBcHB16ctg5HEr3FRjPDjirqIs1vv7ZNeLZRu0krtoDINUQbBJHWZ44xzFXMJWCwbtxbO3isLeDUVCxMWc5LOySam8s4HAcK3te6pYQDRFqOhWFUHpt/iifykt/+aKrs+9z7N3fsGgx10sYRCeITBdmcryOOQ8zxrQ98d3lv7V7aR2jVyhLKASOrbVgA8KqO+PR9E2zY4jNJiwhlZCAmZCAW7Xh7q3LEZ9ucbva7uku1poZANWhtRDpniykOoGM8qtcfRBE38K2jLKPAMi/S7NWbdGu7CbRuzDLI8aiJ31R41dnu4itRHQlad9zd/GL/AKKtqL/sPZ0NtAkNsAIkBC6WDcfWJYHiSaetUVupu7Hs+2FvCzuod21SY1Zcj5oA7qlTWGiSa43d2sSM8jKiKMs7EBVHixro1V/fLdePaMKwyu8YWRXyhHEDIKsDw4gnieRwaDNt6emGQzBNnBREp4ySpqaQ55hW9FfbxPf4VssL5VT4qD8RmsZ6ZtjQ2kFhHbRiNFeUcObHsdpieJPCtitT2E/Rp9kVaR2DVU969yY7kM8ShXYZaM/i5PP8hvMc6tRFBTisWbanDy/vPu3JasxCtoB0nPpRt8xx3eR76s3Rj0kvZMtvdMz2h4A+k0BPevinivwrZN5N3ku0Jwqy6dOojIZfmuO8fV3V593u3Va1Z2VWVVPbjPpR58D6yeBrpjl5Uyx9j1DFOsiq8ZDowBV14qQRnIozXn7on6QDZuttdNm2duyxP4hz3/oyeY7udegAcjIOQe8cQfPNdGBGiozSaAGkmjzRGgQaMURoxQTtChQqAUKFCgQxxxPn/wByTWMb871JPm5lGuxt5ClvDyF9crzZvGCM8T4kVbukLa+rFjHJ1etGlupv/T2iem2e5n4qtY5bwttm9VYk0WkAWKGLuWMHsp+c3FmPt8qlWO25O70u07l7u8bK5Lu7jhw9bHgOQX2dwrWYbdXIWJdESego9Y97t4sfqo0sliRbaDGheLsOTsOHd6o5AVM2lvpGKhaVbwYp/BDRwRU7VKgoHTZH+9E/58H0SVMdF3HZNl+hH2mqZ3g2HDewNBchmjYqSFYqcqcjiPOumxtlx2sMdvACI41wuWLEDJPFjz5mngybeb/9rsf0cX2Za2MVC3e6drLeR3roxuIwoV9bAAKCB2M4PM1JfLYzIYg69aFDFAw1hScBivcCaUju1Co+0v8AVNNC40tGVZefbjcdlxnv1agfdTbZ8hS4uIjyYrPHnwk7EgHkHA/rVNLs/hu1kyUOQrtG3A8GU9pTnw4VDbbvBLZ32AQY0uIiDjmiA5GPEMKcWULJc3K4ISXq5lPHGsqUlAPccrGceFMNp2rJBtMkELIskiHI45gCtgd3FR8asiMc6BD++Tfq0v3VvNlfCR500lepl6vVn0z1avkDuxqArBOgQfvmfD5PLn4Ct12NauhuGkGDJcySDB1ZQrGq/EKeFMiHFvdrI0iqTmFwjnkAxQPgePZZfjXQMCSBjK8CARkd4Bxy8aj93YikTvKCrSTTzPq5gayqkj9GifGuW6wzCZm4G5kkuSfyX4Rn+ySP41NKlCKSRUXsjaha2e6nZVjYyypngEtx6BY8zqVTJn8sDlQ3a3jgv4uttWLKp0sGUqyN81hyHDjwJ51NLtnX/iBX8DaH+lk+lR/hWn7P4xRHxji+wK63FskmNaK2OWpQ2D5Z5V0K0qEGk0tqRUaKDVD70bAW7j4AdYFIVj6w/m28j3eFSuaUhqK8tb0bDa1lIIIQkgA81I5ofMfVWo9Cu++sLYXLdpR+53J9IDnCfMDivlkd1WfpC3YS5iZ9JJx2wOZA5SD8pfpHsrz1cQSWs+MlXjcMrL4qcq6n4EV0wy3wxlPh67pJqt7gb0LtG0WXlKvYmUHk47wPBhxHvHdVkNdGRGkk0o0gigSaANEaKgsNChQqAVHbd2pHa28s8xwkSFj545AeZOB76kazPpJ2sjTpA/G3tEF7dAevoOLe39rPg+yoM3352nLoFseN7fsk90BnKKeNtZg9yqpyR41oO5ewlsLRcfjpRhTw1BT6cmO4k8PZiqH0a7MbaF9Je3PHU7ux8Bzcj3YQe+rbvlv3FbOSqiWc4WOAcQq8lLkch4DmaLau2z7YKKlIUrK+iney6uproXkmViiD6OrVOrKsxbAAB5DHGmWy9vba2w8zbNkS2t42CgnC8+IBfSzM2OJ8M0sG3xgV2FY1NunvGoLLtFWI5KJW4+QymM+2rH0R75zX8c0d3g3FuwVmAC6geGWA4BgQRwqaGhYojRO+ASeAGSScADHM+GKYbVjmaMNayBZFIYBsGOUAfi3OMhSPWHLgeNQIudphJ0idSvWg9XJkFWdeJi8n08R48e8VkvSHs6XZe1Idp2is0czhZUUE5dsBo8Z5OvEDxFagskd/AyurIwIDoSBLBKvEZxyZThgw4EcRwNSNtCwjRZWEjgDLhQoLDk4XuJ5+3NUNGteskgnTKEKQwYHU8coDGNhngQ2D5EU6khXUGIBZQQGxxAbBIHlnHwrua5uawCqO3k/gd1+gm+wakajt5P4Jdfq8v2asGE9Av8Zn9Wl+6vQxFeeOgX+Mz+rS/dXoirkQRHce+me0bITRPCxZVkUplDpYKRjsnu4cPjTvNEayqh9LGz7uWzS2sItSuypLpIBSNcaEC/MzjJHcMVI7N2euzLOG2gAkmbsoOQkmYEySue5F4kn5q451aqbG1XrOswOsCFA3guQxAHIZIGT34HhV2hCt1aAzSDsqA0jaYwSAAXPcuT3eeK7MKhms3uJtVwpWCBx1UTEfhZF//okHzFPoKe8aiM4w6TaStO0KKzmMHrXGNETEZWIsebkcdI5D0sZAOVO2NcJ51QM7sEVRksxAAA5kk8B7a6sKpfSnse5u7RYbNdZaVTIMquUVWIHHn2tJ9wpGguulLZsZx1zMf6OJmX4nFc4OlXZrtp611z6zxMF95BOKd7B3Bs4reJJLSKRwi63ePrCZCo19rjwznGOFQ/SDsTZsVlOTFbRSiM9WU0pJ1g9AAKcnjzB4Vris8tAtrlJFDxsGRgCrA5DA94PeKx/pZ3U0nrIl4AF1x831o/ceI8jVp6FpG/2YmrPCaULn5uR9+qrZt6w6+Ar63NfzgOXv4j2GsXi/TU5ef+jDej5BeKXOIZsRy+ABPZk/ZPH2E16XY/5FeUt7NlfJ7hgB2H7S/HtD3HIreOijeD5ZYIHbMsB6p894UAo3sK4HtBrvLubc9aXImkmjNJqgGk5oGizQWKhQoVBwuZxGju5wqKzMfBVBJPwFeaN9NrvLCq/y20ZvlTr4RA9XaxezALe+tn6V7wiyFuhw95KluD3hXOZG9gQH41iVkovtrsYwerRhHEPmqmIo/gMt7qlajU90tmra2CRgdqcYz/Rrzb9psmpHZ+6FqlwbrqvwzEHJ4hSOGtV5Bj4+2naKGlIQZSICNR3YTgT8amoUrPSdsh6PUxtfa0fzo7j6z/jUv/4c+FveL824X7GPupjuNEV3l2gpB0stxnh+Uh5+81D7A25cbv3d1DcWryxSuWUpwzgkrIj6SGBUjh3YrV5R6FNYr0HjG0Nqj8v6p5K7TdNMsgItdmzM+OBYs4B8SqJk/Gme48dxsi1vdqXsL65ymmEDDHU5cu/Pq1yx58sedJOBsRvYmkaDUDIFy0Z4Eqw5hTwdfHGcd9RVnYS2jotuNdqxx1RPats+tEx9KLxjPFc8OHCorYm9Wz9sIqo+icdoIx6ueJselE4PH2qfaKtVhE6IqyydawyNZUKWHcSBw1Y54xmorqsShiwADHALYGTjlk99Lo6FYCTSHGa6UlhUVxxUdvIP3Jdfq8v2DUi1R28g1Wd0PG3l+wa1EYX0ED98h+rTfdXoavOvQTn/AGmP1af6hXomrkQk0VKIosVlSTRGlUkigbXsJdGVXMZI9NMal8SueAPhw+qo6WaGyjWKNck5EcEYDSSNnLc+ZJOWkY4yck1LkUw2pKsEctx1XWOkRJEYBldY8t1YJ95xQHZGUpm40BySdMZLBAcAKWPF28WwAc8Bwqu9JG8hsLNpY8dazLHGSMgFskuR34UHh7O6qlsvaG19rTxzxfuO0jdXUnIV8eIPGfIJ8F+FXXfLdKLaUcaTPJGI3ZgY9PEkYwdQPKrrV5XxmOzd15ryNJ7za6xmUB+rMwZgrDI1fhAFOPVxwp/a9HOy1YNNtDrMHiBNAob2nJP01Kf+Sln/AD9z/wC1/wBNLHQvZfztz/Wj/wCmrv8ArK87GghjhjS10iFVwmghkxk+sPS45yedPgaYbG2UtpbxwRFikQ0guQSRknjjzNP6w1GS9MGwuyXUcQeuX2HhKvxw3vqtdCm2uovxExwlypQ+GtRqjPx1L+1Wyb4WYkgJPqHJ81bsuPgc/s15rnR7S54cHglBB80bKn6BWsL4ZPWZpJNN9m3omhilXiksaSA+GtQcfTXY11YBjRUTNSNVBZ6FCiNQY50w7Y03SqD/AAW0llx4S3B6tPfpyaqXQ7b6C859QMw8zjQg+LMfdTPpV2h1l3fnPpXEcI/Nt04/SasHR5b4tgo5u8YPsC6yPiay31Gl7Eh0oM1YLZKjLGPAAqYt1qMuyxgHIAz44GfjSmjB5gH2gGlUdAhYwOQA9gAqL2ltMREiaKTqiPxqp1icuIdVyw+BFSchPHAzwPDlny/71EHbRQfuiGWHxYDrY/68fH4rSCu2O4ezZLqK/tQuUJbTCwMLuRwJX1SOJwMedXbVXG3jjA1RhQHwx0jGrhzNdaloPNCk5oZrKlUljQzSWoARUZvEMWtz+gl+wak6jd5D+47r9BL9mrO0YH0Dn99P+Gm+oV6Lrzp0Dfxp/wANN9S16KrWRANEaOiJrCiNJNGaFUIxRGlGkMagjL/5QW0QCKNMDMz5c9/ZjgGBw8WOPKu2z7MxqQZJZWySXkIJ5Y7KrgIPJQB76VerIVIhKK2R2pFZlAxz0qRk+/FNbTZB1iSWeed1OQCRHEvAjhBH2TzPE5qiRxSDXSkmoOZFFilGjFByngDqyHkylT+0MV5v6SLPRdBiMdZGM/nxko/1CvS1Yj00WOCH+bMw90qh/tZq48ZLel16HtpddsyNScmF3iPkAQ6/3WA91XZqyLoBvOzdxeBhkHv1K31LWtsa7MEtSM0bGkZoLXSGpdNtoyaYpG+ajn4KTUHkPeS7Msjk+vPO/vaQj6gK1fcCLITwBYgfRWNyHLxnxIPxfNbd0dHKKfzvtYzWXTLto9stSkQqB2htJbaCS4kzoijZzjmcdw8ySBmqFsnf/a98C9hYoIskB2y2cHiAzMAT3cOHOmmNthoVkX+095/S+SwYHq4j1HHh2++rF0a79ttITRzxiK5gI1qudJBJGRnkQQQRSwXS7ZgpMahm7gW0A+PawfqqPbajqyhracaiBqUI6DPexDA488U72hNKgHUxCU54gyCPA8clTmmdntGdnCSWkkYJI1iSJ0GO8kYPH2VgShpOKM0VRSWFFS6SVoCoURFFQCo/eH+CXP6CX7BqQNVfpC2/FZWUzynJkVokUcC7up7Oe7A4k+FWIxnoG/jT/hpvqWte3x6QrTZ50ys0kv8AMxaSw83J4J9Zrzbsfa01qzPbuY3ZGTUMZ0v6QB7vbXTYuxLm+m0W6NK5OWPHAyfTdzyHma6WI9Sbs7xQ38AntiSudJDDDIw5qy/fUrVR6Nt0W2ZbujyCSSVw7FQdKkLjC+Ptq3isVSCaAoiKFZUTmkGjxRGg5yqSpAbSSDhgASvDmAeHDnxqL/8AxxZPx73FwR3SSvo/so8KPhUvjx9nPx9nfVXubWw1Hr7ksckFJb9iAc8VKasDB4YoLNpxgYxgYxyx5YqB3k3wtLDAuZNLMMhFBd8eOnuHtqU2X1XVL8mKGEAhTGdS4BOeOTk5zVLt+j8vtSe+vDFPG+opEQTpPZVCwPA6VB9+K1EF/wCbuzfnz/2H/wBqnN2t9bO/YpbSkuBnq3QxuQOZAJIbHtqKk3s2KpwHtRjwhY8v2KpEEsFzvBbybLH4NdDSsiFE7ORI2DyUgqufE1dDazWY9MkGq3mPgLd/g7ofrFaa1Z70rDNvN+rk/wBWaP8AxrHsb8UnoLmxfSp3Pbv8VdCPvrc2avP/AEMPjaaeccw/u5+6t81cK7uYMaTmgxpOaC30w23/AAef9FL/AMtqf1wvItUbr85GHxUioPGa+nF+x9dbb0afil/a+0axKXsyLn1Wx/Vetv6OyQnllsewnPKsOufa3b32Lz7Pu4o11O0LaQOZIIbT78H2ms/6Ouk+0sbJba7WVXieQYVAchnLcQSCpGcVqUhk6qXqDibQ3V6hldYXK8Dz48OPjWXbE6VYo1dNsWxa4VyCVt4l4eDKcYI41qdOSduOnOwHoRXD+RVF+s1AdCu0Ov2rfy6er61GfR3rmTOD8alh0u2H8hYTOe4LFEPfkA0voh2XcSXl7tG4hMAuCQiMCpOpiThTxwAFGfGl6Fr6Rdt3lpFE+z4BO7SFWXQz4XSSDheXGq3ufvTtie7iS8suqt2LB36pl04UkdonxxWj380iLmGPrWyBp1iPh46iKY20960i64oI489r8M8jkY9XCqB781nxUvQxR0BWVINJNdKLFNDkRRE45Uy2/t23s4jLdSLGg5ZOS58FXmxrBt++lqe71RWeq3t+IJH46QflMPQHkKsmzbSN+elG2sNUcOLi44jQp7EZ8ZHHf+SOPsrA95t5ri/k6y6kLH1V5RoPBE5D767brbqXO0ZCtshIB7crcI0z3u/j5DJra9k9GVts+0uHfE9x1Ev4V14J2P5JO72njWuIjzpivQ3QPsiSGxklcYFxIGTPDsIpXUfInOPZWadDeyYbraIjuY1ljEMj6W4rqUDBI7++vSrKAAFAAAwABgADkAO4UypClrlO2OVdEonFc1c1fNA0dFQIK0YFKojQIOazu66JrCeWSUyzM0ju5CyRnBdixAAGRxPfWiOwAJJwACSTyGPuxULFsuwucskdtNnjqj0Oxzxz2WzmqOu7uw0soEt4SxRCcaz2u22o6vjUZszfW2mvJrMBo5YNYJkKKr6GCtoOfPOPDNWK2tljUIi6VUYCjPAc++qdvX0Z2l9MZ2aSGVsazFpIfHDUVI54A5c++rEdW3O2SP5C298i/e1UC5t4LfeC0TZpVVYxCRYn1KC2oOuRwxpwSOVTw6FLU87i59mIv8KsW6nR7aWDiSLW8gBUPKwJUNz0qOAPdnFXevRZyaovShj5PP8Aqr/TLFV8IrO+lifTb3P6CJP7SZCPsmsexvxnfQ8P3zjPhHL9it8zWFdC0edoMfmwSn4lF++tzZq7uYMaTmks1FqoLrRGjoGoPHW99n1N3cR/MnmH98kVrnR2/wCCQ+PH7vuqmdNWzOq2jOw5P1cn9dMH6Qan+iu61W4HzTg/d9Oay6ZfLYLA1KfJkY5ZVJ8Sqk/HFQ+zXqciPCowJLdRyVR7FA+6l4pVEaBvOzBSUXUwBwuQuT4au6oU/L5CDm2t1yMjDzvjvw2VUfA1YMVD3EV1IXAkSBM9lkXrJSPE6+yvswaCVHx86Om1jbdWiqXeTHryNqds+J76jt596Lawj6y6kCg+io4u58EXmfbyrKpgkc+XP6OfPurMt++l23tNUVkVuJ+ILZzDGeXaYemR4Csz366Urm/1RxZt7c+ojdtx/SOO78kcPbULuduPdbSbECaYwRqnfIjXyB9ZvIVvXyiP2xti5v59c7PNIxwoAJxnkkaDl7BWl7idDLyaZtp5jTmLdT23/SMPQHlz9laVuR0e2uzlDIOtnxxncDUM9yD1B9NW6lvwaNLCwigjWKBFjjXgFQYHDy7z5mm28P8ABLn9BL9g1JGuc8IdWRxlXUqRyyCMEGsDzt0BLnaZ/V5fur0RKKre6u4dns+R5LVXDuNOXctpXOdKg8qsxFayI5rQelBaJqyrnRkUrFJNQINJo2zQqhrtC8WFDJIHZQQD1cbSMNRwDoXiQO/ANQyW2zrw5CWsr+ACpKP2ey4OfKpPaO02hYHqJXi05MsIDlDniGiBDHhxyM+yuVq9rclZY+plaM8HAGuNsd+QHRseIoJBUCgAcgAB7qBFKxRGgRQoyKQxqAE1kfTBdfgJvy7iGMf7pHY/aWtZZscT3An4CsH6XL3PyeLx62dv226tP7seffVx7Xw76C4My3UnzY41/rsSfs1rjGqB0MWWixeQ/wArK2PzYwF+vVV7Jrs5jY0iiZqTmir7QoUVQY30/bK1dROB6SvEfaPwif8AyFUTomvsTPCT+MHD84cR9RrduknZPynZ86qMug61Pzo+P0rqHvrzHsi7NvdI45agfcxyKzXSc4/T0xsibgKstu3CqZsm4BAdfRcBh7+dWyykzRg9zQJql9Ju+TbNt42hj6yaZ+rjB9EHGcsOZ5gAedVhE3okAbVbRAgdk9WCM93I00NZqP2pHO2lYHSPJOuRlLsB/RoeyT+dw9tZhejea3jaV5bd1jUsUGhmIUZOF0jPDzq67g7xttKwSdl6t2Lo2nuZeGtc+0HFTWjbltG+sdkgzXc7GZwFLyuZJnGeSoPRXPHgABWMdKmw7uXaTyJHJPHcFWt3QNIpRlGEUjguOPDh41oOxOiVeve52vObt9TMFZjo0g5DSsfS4erwUca0DY20lmyIEIgUAJLgLG+OBES8yoHrcj3Z51ehk+4XQv6M21PIi2U8P964+yPjWzWlqkSKkSKiKMKqgBVA8BXdaKpvZoVEaOiooqKjoiKyCojR0WaAqI0ZpNAVINLNINAVcpiQp0jLYOkE4UnBwCfbS3bmT/oAP9TTC+iaZEktpgpHaQ41wyqRwDqPSXvBBDDuojMbbpGvdnzGLbVuSpY4mjABAJ9U+jIMeYbFarb6WUOgxrAbOnSxBGQWHPOPGmFuflKtHd24BUrqjcCSIkcQ8Uh9IcM9xHAGpZu/j5/5PxNWrHKeQKCSwUKMlicAAcyT4AczWc3nTJZIzBI55ACRrUKA2O8ZOcHnUZvht2Xa9z/s3ZzfgAf3ROD2SFPHj3oDy+ccdwqP6WthRWOz7SK3XCrM2W4anYxnLMfE4+GKsk9TbZLeYOisM4ZQwzzwwzxo3prsZ8wQ/oofsCnT1hqI/a0pWIhfSYhV9rHH/avOfSFfia/l0HKR6YUPisI0595BPvrc989ri3ieUnhBGXA8ZGOmMe3UQf2DWF7h7LN1fwq2SAxlkP5Kdo59rYHvreE9Mm47sbO+T2lvCeaRrq/PYam+kmpJmoi1c2aurAM1IzSWakaqI0XNDNChWVJbjXlfpM2AbS9ljAIXVrjPjHJxHwORQoVK3+Pur70X7a6+3CE9uOtQ2ZNwFChUS9qN09KgtLeQuVmjnBhULq1tgZB8MYBz7u+uFjvdvBKildmIQQDqbsZ4c9LOMfChQqzpkw3k2xvEbeTVaJHGY36xo1RnVSDqI7RxwzyBqz9Bs0J2Wiwlsq8gk1YyJG4nGPVxjFChUvSxc9o7MScBZclA2ooCQjkclkHrjyPCmm0b99fye0UGbA1MRmO3Qjg7gc2+bHzPkKFCpBILII1jSSTLMQgZ8BpGxk8B38CeHKnJoUKBJoUKFGqKgaFCsoTQoUKAsURFChQINJNChQMLraAjlRJBpV+CSEjSX4/gm+accVz6R4c+bZNmNDKWttIid8ywMSFBPOWAj0G7yvJvI0KFaRKVXd/rC5uLKSKxJErlR6WjKau2NXdkZ+JoUKDMdh7i7ctFZLWWKBXOWAlTLHGBk6CahekbZO1YoY32ncLPGZMKok16X0k5xpGOANChVl5GgdHuwtoRtDNdXfWwGAFYQ7NgOg0Dl3Z+ir7I2ASeQBPGhQrOTUYf0v7bz1dsDlmbr5cd2RiJD7Fy37dSfQ7sXq4XuXHalOlM/wA2h7R/abP9UUKFbx6ZyaCzVzLUVCtskM1IzQo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4343400" y="4038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latin typeface="Cambria" pitchFamily="18" charset="0"/>
              </a:rPr>
              <a:t>A</a:t>
            </a:r>
            <a:r>
              <a:rPr lang="sr-Latn-CS" sz="3200" dirty="0" smtClean="0">
                <a:latin typeface="Cambria" pitchFamily="18" charset="0"/>
              </a:rPr>
              <a:t>bends </a:t>
            </a:r>
            <a:r>
              <a:rPr lang="sr-Latn-CS" sz="3200" dirty="0">
                <a:latin typeface="Cambria" pitchFamily="18" charset="0"/>
              </a:rPr>
              <a:t>bedient sie beim </a:t>
            </a:r>
            <a:r>
              <a:rPr lang="sr-Latn-CS" sz="3200" dirty="0" smtClean="0">
                <a:latin typeface="Cambria" pitchFamily="18" charset="0"/>
              </a:rPr>
              <a:t>Abendessen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ab</a:t>
            </a:r>
            <a:r>
              <a:rPr lang="en-US" sz="3200" dirty="0" smtClean="0">
                <a:latin typeface="Cambria" pitchFamily="18" charset="0"/>
              </a:rPr>
              <a:t> 18 </a:t>
            </a:r>
            <a:r>
              <a:rPr lang="en-US" sz="3200" dirty="0" err="1" smtClean="0">
                <a:latin typeface="Cambria" pitchFamily="18" charset="0"/>
              </a:rPr>
              <a:t>Uhr</a:t>
            </a:r>
            <a:r>
              <a:rPr lang="en-US" sz="3200" dirty="0" smtClean="0">
                <a:latin typeface="Cambria" pitchFamily="18" charset="0"/>
              </a:rPr>
              <a:t>.</a:t>
            </a:r>
            <a:endParaRPr lang="de-DE" sz="3200" dirty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28600"/>
            <a:ext cx="50658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3200" dirty="0" smtClean="0">
                <a:latin typeface="Cambria" pitchFamily="18" charset="0"/>
              </a:rPr>
              <a:t>Morgens arbeitet sie am </a:t>
            </a:r>
            <a:endParaRPr lang="en-US" sz="3200" dirty="0" smtClean="0">
              <a:latin typeface="Cambria" pitchFamily="18" charset="0"/>
            </a:endParaRPr>
          </a:p>
          <a:p>
            <a:r>
              <a:rPr lang="sr-Latn-CS" sz="3200" dirty="0" smtClean="0">
                <a:latin typeface="Cambria" pitchFamily="18" charset="0"/>
              </a:rPr>
              <a:t>Frühstücksbüffet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bis</a:t>
            </a:r>
            <a:r>
              <a:rPr lang="en-US" sz="3200" dirty="0" smtClean="0">
                <a:latin typeface="Cambria" pitchFamily="18" charset="0"/>
              </a:rPr>
              <a:t> 12 </a:t>
            </a:r>
            <a:r>
              <a:rPr lang="en-US" sz="3200" dirty="0" err="1" smtClean="0">
                <a:latin typeface="Cambria" pitchFamily="18" charset="0"/>
              </a:rPr>
              <a:t>Uhr</a:t>
            </a:r>
            <a:r>
              <a:rPr lang="en-US" sz="3200" dirty="0" smtClean="0">
                <a:latin typeface="Cambria" pitchFamily="18" charset="0"/>
              </a:rPr>
              <a:t>.</a:t>
            </a:r>
            <a:endParaRPr lang="de-DE" sz="3200" dirty="0">
              <a:latin typeface="Cambr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486400"/>
            <a:ext cx="655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mbria" pitchFamily="18" charset="0"/>
              </a:rPr>
              <a:t>Z</a:t>
            </a:r>
            <a:r>
              <a:rPr lang="sr-Latn-CS" sz="3200" dirty="0" smtClean="0">
                <a:latin typeface="Cambria" pitchFamily="18" charset="0"/>
              </a:rPr>
              <a:t>wischen 12 und 18 Uhr hat sie frei. </a:t>
            </a:r>
            <a:endParaRPr lang="de-DE" sz="3200" dirty="0">
              <a:latin typeface="Cambria" pitchFamily="18" charset="0"/>
            </a:endParaRPr>
          </a:p>
        </p:txBody>
      </p:sp>
      <p:pic>
        <p:nvPicPr>
          <p:cNvPr id="5124" name="Picture 4" descr="Image result for waitress serving"/>
          <p:cNvPicPr>
            <a:picLocks noChangeAspect="1" noChangeArrowheads="1"/>
          </p:cNvPicPr>
          <p:nvPr/>
        </p:nvPicPr>
        <p:blipFill>
          <a:blip r:embed="rId3"/>
          <a:srcRect l="15661" r="12561"/>
          <a:stretch>
            <a:fillRect/>
          </a:stretch>
        </p:blipFill>
        <p:spPr bwMode="auto">
          <a:xfrm>
            <a:off x="152400" y="1600200"/>
            <a:ext cx="3962400" cy="367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5E4A"/>
            </a:gs>
            <a:gs pos="50000">
              <a:srgbClr val="CBCCA0"/>
            </a:gs>
            <a:gs pos="100000">
              <a:srgbClr val="5E5E4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4800600"/>
            <a:ext cx="8229600" cy="1143000"/>
          </a:xfrm>
        </p:spPr>
        <p:txBody>
          <a:bodyPr/>
          <a:lstStyle/>
          <a:p>
            <a:pPr eaLnBrk="1" hangingPunct="1"/>
            <a:r>
              <a:rPr lang="sr-Latn-CS" sz="3600" b="1" smtClean="0">
                <a:latin typeface="Cambria" pitchFamily="18" charset="0"/>
              </a:rPr>
              <a:t>Um halb sieben frühstückt </a:t>
            </a:r>
            <a:r>
              <a:rPr lang="en-US" sz="3600" b="1" smtClean="0">
                <a:latin typeface="Cambria" pitchFamily="18" charset="0"/>
              </a:rPr>
              <a:t>Irene</a:t>
            </a:r>
            <a:r>
              <a:rPr lang="sr-Latn-CS" sz="3600" b="1" smtClean="0">
                <a:latin typeface="Cambria" pitchFamily="18" charset="0"/>
              </a:rPr>
              <a:t> im Personalrestaurant</a:t>
            </a:r>
            <a:r>
              <a:rPr lang="en-US" sz="3600" b="1" smtClean="0">
                <a:latin typeface="Cambria" pitchFamily="18" charset="0"/>
              </a:rPr>
              <a:t>.</a:t>
            </a:r>
            <a:r>
              <a:rPr lang="en-US" sz="4000" smtClean="0"/>
              <a:t>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" y="609600"/>
            <a:ext cx="7723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ambria" pitchFamily="18" charset="0"/>
              </a:rPr>
              <a:t>06:30 </a:t>
            </a:r>
            <a:r>
              <a:rPr lang="de-DE" sz="3600" i="1">
                <a:latin typeface="Cambria" pitchFamily="18" charset="0"/>
              </a:rPr>
              <a:t>Frühstück / Personalrestaurant</a:t>
            </a: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05000"/>
            <a:ext cx="49530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77372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s://images.bestwestern.de/im/imf/960/1_4437/95437_bgg_r0006.jpg"/>
          <p:cNvPicPr>
            <a:picLocks noChangeAspect="1" noChangeArrowheads="1"/>
          </p:cNvPicPr>
          <p:nvPr/>
        </p:nvPicPr>
        <p:blipFill>
          <a:blip r:embed="rId2"/>
          <a:srcRect l="5969" t="4071" b="4326"/>
          <a:stretch>
            <a:fillRect/>
          </a:stretch>
        </p:blipFill>
        <p:spPr bwMode="auto">
          <a:xfrm>
            <a:off x="457200" y="19050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5562600"/>
            <a:ext cx="7543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3200">
                <a:latin typeface="Georgia" pitchFamily="18" charset="0"/>
              </a:rPr>
              <a:t>Sie findet die Arbeit </a:t>
            </a:r>
            <a:r>
              <a:rPr lang="en-US" sz="3200">
                <a:latin typeface="Georgia" pitchFamily="18" charset="0"/>
              </a:rPr>
              <a:t>s</a:t>
            </a:r>
            <a:r>
              <a:rPr lang="sr-Latn-CS" sz="3200">
                <a:latin typeface="Georgia" pitchFamily="18" charset="0"/>
              </a:rPr>
              <a:t>ehr interessant, besonders in der Küche. </a:t>
            </a:r>
            <a:endParaRPr lang="de-DE" sz="3200">
              <a:latin typeface="Georgia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152400"/>
            <a:ext cx="5791200" cy="1295400"/>
          </a:xfrm>
          <a:prstGeom prst="roundRect">
            <a:avLst/>
          </a:prstGeom>
          <a:solidFill>
            <a:srgbClr val="E4E2E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itchFamily="18" charset="0"/>
              </a:rPr>
              <a:t>Donnerstag / Freietag </a:t>
            </a:r>
          </a:p>
          <a:p>
            <a:pPr>
              <a:defRPr/>
            </a:pPr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Georgia" pitchFamily="18" charset="0"/>
              </a:rPr>
              <a:t>Küche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itchFamily="18" charset="0"/>
              </a:rPr>
              <a:t> 12 – 20 </a:t>
            </a:r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Georgia" pitchFamily="18" charset="0"/>
              </a:rPr>
              <a:t>Uhr</a:t>
            </a:r>
            <a:endParaRPr lang="en-US" sz="3200" dirty="0">
              <a:solidFill>
                <a:schemeClr val="tx2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60088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124200"/>
            <a:ext cx="5143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457200" y="1066800"/>
            <a:ext cx="55641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sr-Latn-CS" sz="3200">
                <a:latin typeface="Georgia" pitchFamily="18" charset="0"/>
                <a:ea typeface="Times New Roman" pitchFamily="18" charset="0"/>
                <a:cs typeface="Tahoma" pitchFamily="34" charset="0"/>
              </a:rPr>
              <a:t>Der Küchenchef ist stets </a:t>
            </a:r>
            <a:endParaRPr lang="de-DE" sz="3200">
              <a:latin typeface="Georgia" pitchFamily="18" charset="0"/>
              <a:ea typeface="Times New Roman" pitchFamily="18" charset="0"/>
              <a:cs typeface="Tahoma" pitchFamily="34" charset="0"/>
            </a:endParaRPr>
          </a:p>
          <a:p>
            <a:pPr algn="just" eaLnBrk="0" hangingPunct="0"/>
            <a:r>
              <a:rPr lang="sr-Latn-CS" sz="3200">
                <a:latin typeface="Georgia" pitchFamily="18" charset="0"/>
                <a:ea typeface="Times New Roman" pitchFamily="18" charset="0"/>
                <a:cs typeface="Tahoma" pitchFamily="34" charset="0"/>
              </a:rPr>
              <a:t>freundlich und geduldig. </a:t>
            </a:r>
            <a:endParaRPr lang="en-US" sz="3200">
              <a:latin typeface="Georgia" pitchFamily="18" charset="0"/>
              <a:ea typeface="Times New Roman" pitchFamily="18" charset="0"/>
              <a:cs typeface="Tahoma" pitchFamily="34" charset="0"/>
            </a:endParaRPr>
          </a:p>
          <a:p>
            <a:pPr algn="just" eaLnBrk="0" hangingPunct="0"/>
            <a:r>
              <a:rPr lang="sr-Latn-CS" sz="3200">
                <a:latin typeface="Georgia" pitchFamily="18" charset="0"/>
                <a:ea typeface="Times New Roman" pitchFamily="18" charset="0"/>
                <a:cs typeface="Tahoma" pitchFamily="34" charset="0"/>
              </a:rPr>
              <a:t>Von ihm kann sie viel lernen.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381000" y="457200"/>
            <a:ext cx="457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3200">
                <a:latin typeface="Georgia" pitchFamily="18" charset="0"/>
              </a:rPr>
              <a:t>Nach der Arbeit rennt Olga den Fluss entlang. </a:t>
            </a:r>
            <a:endParaRPr lang="de-DE" sz="3200">
              <a:latin typeface="Georgia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5181600"/>
            <a:ext cx="579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3600">
                <a:latin typeface="Georgia" pitchFamily="18" charset="0"/>
              </a:rPr>
              <a:t>Die Promenade am Fluss findet sie wunderschön. </a:t>
            </a:r>
            <a:endParaRPr lang="de-DE" sz="3600">
              <a:latin typeface="Georgia" pitchFamily="18" charset="0"/>
            </a:endParaRPr>
          </a:p>
        </p:txBody>
      </p:sp>
      <p:pic>
        <p:nvPicPr>
          <p:cNvPr id="2054" name="Picture 6" descr="Image result for jogging duna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4752975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347663" y="457200"/>
            <a:ext cx="87963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sr-Latn-CS" sz="3200">
                <a:latin typeface="Georgia" pitchFamily="18" charset="0"/>
                <a:ea typeface="Times New Roman" pitchFamily="18" charset="0"/>
                <a:cs typeface="Tahoma" pitchFamily="34" charset="0"/>
              </a:rPr>
              <a:t>Die Stadt gefällt ihr auch sehr gut. </a:t>
            </a:r>
            <a:endParaRPr lang="de-DE" sz="3200">
              <a:latin typeface="Georgia" pitchFamily="18" charset="0"/>
              <a:ea typeface="Times New Roman" pitchFamily="18" charset="0"/>
              <a:cs typeface="Tahoma" pitchFamily="34" charset="0"/>
            </a:endParaRPr>
          </a:p>
          <a:p>
            <a:pPr algn="just" eaLnBrk="0" hangingPunct="0"/>
            <a:r>
              <a:rPr lang="sr-Latn-CS" sz="3200">
                <a:latin typeface="Georgia" pitchFamily="18" charset="0"/>
                <a:ea typeface="Times New Roman" pitchFamily="18" charset="0"/>
                <a:cs typeface="Tahoma" pitchFamily="34" charset="0"/>
              </a:rPr>
              <a:t>Es gibt sehr viele Sehenswürdigkeiten. </a:t>
            </a:r>
            <a:endParaRPr lang="de-DE" sz="3200">
              <a:latin typeface="Georgia" pitchFamily="18" charset="0"/>
              <a:ea typeface="Times New Roman" pitchFamily="18" charset="0"/>
              <a:cs typeface="Tahoma" pitchFamily="34" charset="0"/>
            </a:endParaRPr>
          </a:p>
          <a:p>
            <a:pPr algn="just" eaLnBrk="0" hangingPunct="0"/>
            <a:r>
              <a:rPr lang="sr-Latn-CS" sz="3200">
                <a:latin typeface="Georgia" pitchFamily="18" charset="0"/>
                <a:ea typeface="Times New Roman" pitchFamily="18" charset="0"/>
                <a:cs typeface="Tahoma" pitchFamily="34" charset="0"/>
              </a:rPr>
              <a:t>In der Freizeit entdeckt sie immer etwas Neues.</a:t>
            </a:r>
          </a:p>
        </p:txBody>
      </p:sp>
      <p:pic>
        <p:nvPicPr>
          <p:cNvPr id="32771" name="Picture 5" descr="https://www.readyclickandgo.com/rcng-blog/wp-content/uploads/2014/01/Free-things-to-see-in-Belgrade-Victor-statue-ReadyClickAndG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3CC9D"/>
            </a:gs>
            <a:gs pos="100000">
              <a:srgbClr val="695E4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447635032_b309627fe2"/>
          <p:cNvPicPr>
            <a:picLocks noChangeAspect="1" noChangeArrowheads="1"/>
          </p:cNvPicPr>
          <p:nvPr/>
        </p:nvPicPr>
        <p:blipFill>
          <a:blip r:embed="rId2"/>
          <a:srcRect t="8333"/>
          <a:stretch>
            <a:fillRect/>
          </a:stretch>
        </p:blipFill>
        <p:spPr bwMode="auto">
          <a:xfrm>
            <a:off x="5334000" y="1295400"/>
            <a:ext cx="304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971800"/>
            <a:ext cx="4572000" cy="3429000"/>
          </a:xfrm>
        </p:spPr>
        <p:txBody>
          <a:bodyPr/>
          <a:lstStyle/>
          <a:p>
            <a:pPr algn="l" eaLnBrk="1" hangingPunct="1"/>
            <a:r>
              <a:rPr lang="sr-Latn-CS" sz="3600" b="1" smtClean="0">
                <a:latin typeface="Cambria" pitchFamily="18" charset="0"/>
              </a:rPr>
              <a:t>Sie arbeitet </a:t>
            </a:r>
            <a:r>
              <a:rPr lang="de-DE" sz="3600" b="1" smtClean="0">
                <a:latin typeface="Cambria" pitchFamily="18" charset="0"/>
              </a:rPr>
              <a:t>als Zimmermädchen </a:t>
            </a:r>
            <a:r>
              <a:rPr lang="sr-Latn-CS" sz="3600" b="1" smtClean="0">
                <a:latin typeface="Cambria" pitchFamily="18" charset="0"/>
              </a:rPr>
              <a:t>von 7</a:t>
            </a:r>
            <a:r>
              <a:rPr lang="en-US" sz="3600" b="1" smtClean="0">
                <a:latin typeface="Cambria" pitchFamily="18" charset="0"/>
              </a:rPr>
              <a:t>  bis </a:t>
            </a:r>
            <a:r>
              <a:rPr lang="sr-Latn-CS" sz="3600" b="1" smtClean="0">
                <a:latin typeface="Cambria" pitchFamily="18" charset="0"/>
              </a:rPr>
              <a:t>15 Uhr.</a:t>
            </a:r>
            <a:r>
              <a:rPr lang="en-US" smtClean="0"/>
              <a:t>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41783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Cambria" pitchFamily="18" charset="0"/>
              </a:rPr>
              <a:t>0</a:t>
            </a:r>
            <a:r>
              <a:rPr lang="sr-Latn-CS" sz="3600" b="1">
                <a:solidFill>
                  <a:schemeClr val="tx2"/>
                </a:solidFill>
                <a:latin typeface="Cambria" pitchFamily="18" charset="0"/>
              </a:rPr>
              <a:t>7</a:t>
            </a:r>
            <a:r>
              <a:rPr lang="en-US" sz="3600" b="1">
                <a:solidFill>
                  <a:schemeClr val="tx2"/>
                </a:solidFill>
                <a:latin typeface="Cambria" pitchFamily="18" charset="0"/>
              </a:rPr>
              <a:t>.00</a:t>
            </a:r>
            <a:r>
              <a:rPr lang="sr-Latn-CS" sz="3600" b="1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3600" b="1">
                <a:solidFill>
                  <a:schemeClr val="tx2"/>
                </a:solidFill>
                <a:latin typeface="Cambria" pitchFamily="18" charset="0"/>
              </a:rPr>
              <a:t>-</a:t>
            </a:r>
            <a:r>
              <a:rPr lang="sr-Latn-CS" sz="3600" b="1">
                <a:solidFill>
                  <a:schemeClr val="tx2"/>
                </a:solidFill>
                <a:latin typeface="Cambria" pitchFamily="18" charset="0"/>
              </a:rPr>
              <a:t> 15.00 Uhr</a:t>
            </a:r>
            <a:endParaRPr lang="en-US" sz="3600" b="1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r>
              <a:rPr lang="en-US" sz="3600" i="1">
                <a:solidFill>
                  <a:schemeClr val="tx2"/>
                </a:solidFill>
                <a:latin typeface="Cambria" pitchFamily="18" charset="0"/>
              </a:rPr>
              <a:t>als Zimmerm</a:t>
            </a:r>
            <a:r>
              <a:rPr lang="de-DE" sz="3600" i="1">
                <a:solidFill>
                  <a:schemeClr val="tx2"/>
                </a:solidFill>
                <a:latin typeface="Cambria" pitchFamily="18" charset="0"/>
              </a:rPr>
              <a:t>ädchen </a:t>
            </a:r>
          </a:p>
          <a:p>
            <a:pPr algn="ctr"/>
            <a:r>
              <a:rPr lang="de-DE" sz="3600" i="1">
                <a:solidFill>
                  <a:schemeClr val="tx2"/>
                </a:solidFill>
                <a:latin typeface="Cambria" pitchFamily="18" charset="0"/>
              </a:rPr>
              <a:t>arbeiten</a:t>
            </a:r>
            <a:endParaRPr lang="en-US" sz="3600" i="1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D37E"/>
            </a:gs>
            <a:gs pos="50000">
              <a:srgbClr val="6C623A"/>
            </a:gs>
            <a:gs pos="100000">
              <a:srgbClr val="EAD37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0913_03656_pasta_mittagspause"/>
          <p:cNvPicPr>
            <a:picLocks noChangeAspect="1" noChangeArrowheads="1"/>
          </p:cNvPicPr>
          <p:nvPr/>
        </p:nvPicPr>
        <p:blipFill>
          <a:blip r:embed="rId2"/>
          <a:srcRect t="1601" b="16800"/>
          <a:stretch>
            <a:fillRect/>
          </a:stretch>
        </p:blipFill>
        <p:spPr bwMode="auto">
          <a:xfrm>
            <a:off x="1524000" y="129540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/>
          <a:lstStyle/>
          <a:p>
            <a:pPr eaLnBrk="1" hangingPunct="1"/>
            <a:r>
              <a:rPr lang="sr-Latn-CS" sz="3200" b="1" smtClean="0">
                <a:latin typeface="Cambria" pitchFamily="18" charset="0"/>
              </a:rPr>
              <a:t>Um 13 Uhr hat </a:t>
            </a:r>
            <a:r>
              <a:rPr lang="en-US" sz="3200" b="1" smtClean="0">
                <a:latin typeface="Cambria" pitchFamily="18" charset="0"/>
              </a:rPr>
              <a:t>Irene</a:t>
            </a:r>
            <a:r>
              <a:rPr lang="sr-Latn-CS" sz="3200" b="1" smtClean="0">
                <a:latin typeface="Cambria" pitchFamily="18" charset="0"/>
              </a:rPr>
              <a:t> eine halbe Stunde Pause. In der Pause isst sie zu Mittag.</a:t>
            </a:r>
            <a:r>
              <a:rPr lang="sr-Latn-CS" sz="4000" smtClean="0"/>
              <a:t> </a:t>
            </a:r>
            <a:endParaRPr lang="en-US" sz="4000" smtClean="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09600" y="304800"/>
            <a:ext cx="389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ambria" pitchFamily="18" charset="0"/>
              </a:rPr>
              <a:t>13.00 – 13.30 Uhr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EBDB99"/>
            </a:gs>
            <a:gs pos="50000">
              <a:srgbClr val="6D6547"/>
            </a:gs>
            <a:gs pos="100000">
              <a:srgbClr val="EBDB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frei-logo-st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00200"/>
            <a:ext cx="52387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Latn-CS" sz="4000" b="1" smtClean="0">
                <a:solidFill>
                  <a:srgbClr val="8E712A"/>
                </a:solidFill>
                <a:latin typeface="Cambria" pitchFamily="18" charset="0"/>
              </a:rPr>
              <a:t>Nachmittags hat Irene</a:t>
            </a:r>
            <a:r>
              <a:rPr lang="sr-Latn-CS" smtClean="0"/>
              <a:t> 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2">
                <a:lumMod val="20000"/>
                <a:lumOff val="80000"/>
              </a:schemeClr>
            </a:gs>
            <a:gs pos="100000">
              <a:srgbClr val="505050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  <a:latin typeface="Cambria" pitchFamily="18" charset="0"/>
              </a:rPr>
              <a:t>N</a:t>
            </a:r>
            <a:r>
              <a:rPr lang="sr-Latn-CS" sz="3600" b="1" smtClean="0">
                <a:solidFill>
                  <a:schemeClr val="bg1"/>
                </a:solidFill>
                <a:latin typeface="Cambria" pitchFamily="18" charset="0"/>
              </a:rPr>
              <a:t>ach der Arbeit</a:t>
            </a:r>
            <a:r>
              <a:rPr lang="en-US" sz="3600" b="1" smtClean="0">
                <a:solidFill>
                  <a:schemeClr val="bg1"/>
                </a:solidFill>
                <a:latin typeface="Cambria" pitchFamily="18" charset="0"/>
              </a:rPr>
              <a:t> …</a:t>
            </a:r>
            <a:r>
              <a:rPr lang="sr-Latn-CS" smtClean="0"/>
              <a:t> </a:t>
            </a:r>
            <a:endParaRPr lang="en-US" smtClean="0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57200" y="1295400"/>
            <a:ext cx="6015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Cambria" pitchFamily="18" charset="0"/>
              </a:rPr>
              <a:t>… </a:t>
            </a:r>
            <a:r>
              <a:rPr lang="sr-Latn-CS" sz="3200">
                <a:solidFill>
                  <a:schemeClr val="bg1"/>
                </a:solidFill>
                <a:latin typeface="Cambria" pitchFamily="18" charset="0"/>
              </a:rPr>
              <a:t>geht sie </a:t>
            </a:r>
            <a:r>
              <a:rPr lang="en-US" sz="3200">
                <a:solidFill>
                  <a:schemeClr val="bg1"/>
                </a:solidFill>
                <a:latin typeface="Cambria" pitchFamily="18" charset="0"/>
              </a:rPr>
              <a:t>m</a:t>
            </a:r>
            <a:r>
              <a:rPr lang="sr-Latn-CS" sz="3200">
                <a:solidFill>
                  <a:schemeClr val="bg1"/>
                </a:solidFill>
                <a:latin typeface="Cambria" pitchFamily="18" charset="0"/>
              </a:rPr>
              <a:t>anchmal </a:t>
            </a:r>
            <a:r>
              <a:rPr lang="en-US" sz="3200">
                <a:solidFill>
                  <a:schemeClr val="bg1"/>
                </a:solidFill>
                <a:latin typeface="Cambria" pitchFamily="18" charset="0"/>
              </a:rPr>
              <a:t>schwimmen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429000" y="5410200"/>
            <a:ext cx="3248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Cambria" pitchFamily="18" charset="0"/>
              </a:rPr>
              <a:t>… oder spazieren.</a:t>
            </a:r>
          </a:p>
          <a:p>
            <a:endParaRPr lang="en-US" sz="320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3"/>
          <a:srcRect l="50000" t="15334" r="11823"/>
          <a:stretch>
            <a:fillRect/>
          </a:stretch>
        </p:blipFill>
        <p:spPr bwMode="auto">
          <a:xfrm>
            <a:off x="7010400" y="1371600"/>
            <a:ext cx="1676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https://www.bodymass.de/images/content/magazine/sports/articles_detail/header_artikel_trainingsplan_schwimmen.jpg"/>
          <p:cNvPicPr>
            <a:picLocks noChangeAspect="1" noChangeArrowheads="1"/>
          </p:cNvPicPr>
          <p:nvPr/>
        </p:nvPicPr>
        <p:blipFill>
          <a:blip r:embed="rId4"/>
          <a:srcRect l="19231" r="14104"/>
          <a:stretch>
            <a:fillRect/>
          </a:stretch>
        </p:blipFill>
        <p:spPr bwMode="auto">
          <a:xfrm>
            <a:off x="762000" y="2209800"/>
            <a:ext cx="39624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18442" grpId="0" autoUpdateAnimBg="0"/>
      <p:bldP spid="1844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6666"/>
            </a:gs>
            <a:gs pos="50000">
              <a:srgbClr val="DDDDDD"/>
            </a:gs>
            <a:gs pos="100000">
              <a:srgbClr val="6666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80962" y="99536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dirty="0" err="1" smtClean="0">
                <a:latin typeface="Cambria" pitchFamily="18" charset="0"/>
              </a:rPr>
              <a:t>Manchmal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ist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sie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müde</a:t>
            </a:r>
            <a:r>
              <a:rPr lang="en-US" sz="3200" dirty="0" smtClean="0">
                <a:latin typeface="Cambria" pitchFamily="18" charset="0"/>
              </a:rPr>
              <a:t>.         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Dann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667000"/>
            <a:ext cx="4038600" cy="3048000"/>
          </a:xfrm>
        </p:spPr>
        <p:txBody>
          <a:bodyPr/>
          <a:lstStyle/>
          <a:p>
            <a:pPr eaLnBrk="1" hangingPunct="1"/>
            <a:r>
              <a:rPr lang="de-DE" sz="3200" i="1" smtClean="0">
                <a:latin typeface="Cambria" pitchFamily="18" charset="0"/>
              </a:rPr>
              <a:t>im Hotel bleiben</a:t>
            </a:r>
          </a:p>
          <a:p>
            <a:pPr eaLnBrk="1" hangingPunct="1"/>
            <a:r>
              <a:rPr lang="de-DE" sz="3200" i="1" smtClean="0">
                <a:latin typeface="Cambria" pitchFamily="18" charset="0"/>
              </a:rPr>
              <a:t>ein Buch lesen</a:t>
            </a:r>
          </a:p>
          <a:p>
            <a:pPr eaLnBrk="1" hangingPunct="1"/>
            <a:r>
              <a:rPr lang="de-DE" sz="3200" i="1" smtClean="0">
                <a:latin typeface="Cambria" pitchFamily="18" charset="0"/>
              </a:rPr>
              <a:t>schlafen</a:t>
            </a:r>
          </a:p>
          <a:p>
            <a:pPr eaLnBrk="1" hangingPunct="1"/>
            <a:r>
              <a:rPr lang="de-DE" sz="3200" i="1" smtClean="0">
                <a:latin typeface="Cambria" pitchFamily="18" charset="0"/>
              </a:rPr>
              <a:t>E-mails schreiben</a:t>
            </a:r>
            <a:endParaRPr lang="en-US" sz="3200" i="1" smtClean="0">
              <a:latin typeface="Cambria" pitchFamily="18" charset="0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667000"/>
            <a:ext cx="4419600" cy="2971800"/>
          </a:xfrm>
        </p:spPr>
        <p:txBody>
          <a:bodyPr/>
          <a:lstStyle/>
          <a:p>
            <a:pPr eaLnBrk="1" hangingPunct="1"/>
            <a:r>
              <a:rPr lang="de-DE" sz="3200" dirty="0" smtClean="0">
                <a:solidFill>
                  <a:srgbClr val="FF0000"/>
                </a:solidFill>
                <a:latin typeface="Cambria" pitchFamily="18" charset="0"/>
              </a:rPr>
              <a:t>... bleibt sie im Hotel.</a:t>
            </a:r>
          </a:p>
          <a:p>
            <a:pPr eaLnBrk="1" hangingPunct="1"/>
            <a:r>
              <a:rPr lang="de-DE" sz="3200" dirty="0" smtClean="0">
                <a:solidFill>
                  <a:srgbClr val="FF0000"/>
                </a:solidFill>
                <a:latin typeface="Cambria" pitchFamily="18" charset="0"/>
              </a:rPr>
              <a:t>... liest sie ein Buch.</a:t>
            </a:r>
          </a:p>
          <a:p>
            <a:pPr eaLnBrk="1" hangingPunct="1"/>
            <a:r>
              <a:rPr lang="de-DE" sz="3200" dirty="0" smtClean="0">
                <a:solidFill>
                  <a:srgbClr val="FF0000"/>
                </a:solidFill>
                <a:latin typeface="Cambria" pitchFamily="18" charset="0"/>
              </a:rPr>
              <a:t>... schläft sie.</a:t>
            </a:r>
          </a:p>
          <a:p>
            <a:pPr eaLnBrk="1" hangingPunct="1"/>
            <a:r>
              <a:rPr lang="de-DE" sz="3200" dirty="0" smtClean="0">
                <a:solidFill>
                  <a:srgbClr val="FF0000"/>
                </a:solidFill>
                <a:latin typeface="Cambria" pitchFamily="18" charset="0"/>
              </a:rPr>
              <a:t>... schreibt sie E-mails.</a:t>
            </a:r>
            <a:endParaRPr lang="en-US" sz="3200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  <p:bldP spid="2048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A383"/>
            </a:gs>
            <a:gs pos="100000">
              <a:srgbClr val="5A4B3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3600" smtClean="0">
                <a:solidFill>
                  <a:schemeClr val="bg1"/>
                </a:solidFill>
                <a:latin typeface="Cambria" pitchFamily="18" charset="0"/>
              </a:rPr>
              <a:t>Nach dem Abendessen </a:t>
            </a:r>
            <a:r>
              <a:rPr lang="en-US" sz="3600" smtClean="0">
                <a:solidFill>
                  <a:schemeClr val="bg1"/>
                </a:solidFill>
                <a:latin typeface="Cambria" pitchFamily="18" charset="0"/>
              </a:rPr>
              <a:t>geht sie </a:t>
            </a:r>
            <a:r>
              <a:rPr lang="de-DE" sz="3600" smtClean="0">
                <a:solidFill>
                  <a:schemeClr val="bg1"/>
                </a:solidFill>
                <a:latin typeface="Cambria" pitchFamily="18" charset="0"/>
              </a:rPr>
              <a:t>...</a:t>
            </a:r>
            <a:endParaRPr lang="en-US" sz="3600" smtClean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4584" name="Picture 8" descr="klassen-kim-le-cafe-9946356"/>
          <p:cNvPicPr>
            <a:picLocks noChangeAspect="1" noChangeArrowheads="1"/>
          </p:cNvPicPr>
          <p:nvPr/>
        </p:nvPicPr>
        <p:blipFill>
          <a:blip r:embed="rId2"/>
          <a:srcRect t="5647" b="15294"/>
          <a:stretch>
            <a:fillRect/>
          </a:stretch>
        </p:blipFill>
        <p:spPr bwMode="auto">
          <a:xfrm>
            <a:off x="685800" y="1905000"/>
            <a:ext cx="29718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343400" y="1371600"/>
            <a:ext cx="2881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mbria" pitchFamily="18" charset="0"/>
              </a:rPr>
              <a:t>…  in ein Caf</a:t>
            </a:r>
            <a:r>
              <a:rPr lang="en-US" sz="3600">
                <a:solidFill>
                  <a:schemeClr val="bg1"/>
                </a:solidFill>
                <a:latin typeface="Cambria" pitchFamily="18" charset="0"/>
                <a:cs typeface="Arial" charset="0"/>
              </a:rPr>
              <a:t>è oder …</a:t>
            </a:r>
          </a:p>
          <a:p>
            <a:r>
              <a:rPr lang="en-US" sz="3600">
                <a:solidFill>
                  <a:schemeClr val="bg1"/>
                </a:solidFill>
                <a:latin typeface="Cambria" pitchFamily="18" charset="0"/>
                <a:cs typeface="Arial" charset="0"/>
              </a:rPr>
              <a:t> </a:t>
            </a:r>
          </a:p>
          <a:p>
            <a:endParaRPr lang="en-US" sz="360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505200"/>
            <a:ext cx="28765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62000" y="5410200"/>
            <a:ext cx="401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mbria" pitchFamily="18" charset="0"/>
              </a:rPr>
              <a:t>… in eine Diskothek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90" grpId="0"/>
      <p:bldP spid="2459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488</Words>
  <Application>Microsoft Office PowerPoint</Application>
  <PresentationFormat>On-screen Show (4:3)</PresentationFormat>
  <Paragraphs>97</Paragraphs>
  <Slides>33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Ein Arbeitstag</vt:lpstr>
      <vt:lpstr>Irene steht um 6 Uhr auf.</vt:lpstr>
      <vt:lpstr>Um halb sieben frühstückt Irene im Personalrestaurant. </vt:lpstr>
      <vt:lpstr>Sie arbeitet als Zimmermädchen von 7  bis 15 Uhr. </vt:lpstr>
      <vt:lpstr>Um 13 Uhr hat Irene eine halbe Stunde Pause. In der Pause isst sie zu Mittag. </vt:lpstr>
      <vt:lpstr>Nachmittags hat Irene </vt:lpstr>
      <vt:lpstr>Nach der Arbeit … </vt:lpstr>
      <vt:lpstr>Manchmal ist sie müde.          Dann…</vt:lpstr>
      <vt:lpstr>Nach dem Abendessen geht sie ...</vt:lpstr>
      <vt:lpstr>Oft bleibt sie abends mit ihren Kollegen an der Uferpromenade. Da ist immer etwas los.</vt:lpstr>
      <vt:lpstr>Samstags macht Irene Einkäufe und bummelt durch die Stadt.</vt:lpstr>
      <vt:lpstr>Sie möchte auch ein paar Ausflüge machen und die Umgebung kennen lernen.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Irene steht um 6 Uhr auf.</dc:title>
  <dc:creator>NSA</dc:creator>
  <cp:lastModifiedBy>Andjelka</cp:lastModifiedBy>
  <cp:revision>92</cp:revision>
  <dcterms:created xsi:type="dcterms:W3CDTF">2010-10-25T19:51:42Z</dcterms:created>
  <dcterms:modified xsi:type="dcterms:W3CDTF">2016-10-31T20:46:21Z</dcterms:modified>
</cp:coreProperties>
</file>