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52A45-CFE3-40C0-A072-93762E68BD09}" type="datetimeFigureOut">
              <a:rPr lang="en-US" smtClean="0"/>
              <a:pPr/>
              <a:t>11/9/2016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86A63-21F1-41F5-B488-CEB31447640B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hotel reception area"/>
          <p:cNvPicPr>
            <a:picLocks noChangeAspect="1" noChangeArrowheads="1"/>
          </p:cNvPicPr>
          <p:nvPr/>
        </p:nvPicPr>
        <p:blipFill>
          <a:blip r:embed="rId2"/>
          <a:srcRect l="18719"/>
          <a:stretch>
            <a:fillRect/>
          </a:stretch>
        </p:blipFill>
        <p:spPr bwMode="auto">
          <a:xfrm>
            <a:off x="357158" y="1071546"/>
            <a:ext cx="4071966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572000" y="142873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800" dirty="0" smtClean="0">
                <a:latin typeface="Cambria" pitchFamily="18" charset="0"/>
              </a:rPr>
              <a:t>Kaufmann, Theodor.</a:t>
            </a:r>
          </a:p>
          <a:p>
            <a:r>
              <a:rPr lang="de-DE" sz="2800" dirty="0" smtClean="0">
                <a:latin typeface="Cambria" pitchFamily="18" charset="0"/>
              </a:rPr>
              <a:t>Angela Kaufmann.</a:t>
            </a:r>
          </a:p>
          <a:p>
            <a:r>
              <a:rPr lang="de-DE" sz="2800" dirty="0" smtClean="0">
                <a:latin typeface="Cambria" pitchFamily="18" charset="0"/>
              </a:rPr>
              <a:t>Tappenbeck, 38470</a:t>
            </a:r>
          </a:p>
          <a:p>
            <a:r>
              <a:rPr lang="de-DE" sz="2800" dirty="0" smtClean="0">
                <a:latin typeface="Cambria" pitchFamily="18" charset="0"/>
              </a:rPr>
              <a:t>Mit doppel p und ck , Tappenbeck.</a:t>
            </a:r>
          </a:p>
          <a:p>
            <a:r>
              <a:rPr lang="de-DE" sz="2800" dirty="0" smtClean="0">
                <a:latin typeface="Cambria" pitchFamily="18" charset="0"/>
              </a:rPr>
              <a:t>Poststraße 17.</a:t>
            </a:r>
          </a:p>
          <a:p>
            <a:r>
              <a:rPr lang="de-DE" sz="2800" dirty="0" smtClean="0">
                <a:latin typeface="Cambria" pitchFamily="18" charset="0"/>
              </a:rPr>
              <a:t>Staatsangehörigkeit: deutsch.</a:t>
            </a:r>
          </a:p>
          <a:p>
            <a:r>
              <a:rPr lang="de-DE" sz="2800" dirty="0" smtClean="0">
                <a:latin typeface="Cambria" pitchFamily="18" charset="0"/>
              </a:rPr>
              <a:t>Tel. 049 725 368</a:t>
            </a:r>
          </a:p>
          <a:p>
            <a:endParaRPr lang="de-DE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Andjelka</dc:creator>
  <cp:lastModifiedBy>Andjelka</cp:lastModifiedBy>
  <cp:revision>4</cp:revision>
  <dcterms:created xsi:type="dcterms:W3CDTF">2016-11-09T10:17:37Z</dcterms:created>
  <dcterms:modified xsi:type="dcterms:W3CDTF">2016-11-09T12:00:46Z</dcterms:modified>
</cp:coreProperties>
</file>