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413" r:id="rId5"/>
    <p:sldId id="266" r:id="rId6"/>
    <p:sldId id="267" r:id="rId7"/>
    <p:sldId id="268" r:id="rId8"/>
    <p:sldId id="269" r:id="rId9"/>
    <p:sldId id="392" r:id="rId10"/>
    <p:sldId id="390" r:id="rId11"/>
    <p:sldId id="393" r:id="rId12"/>
    <p:sldId id="394" r:id="rId13"/>
    <p:sldId id="391" r:id="rId14"/>
    <p:sldId id="262" r:id="rId15"/>
    <p:sldId id="395" r:id="rId16"/>
    <p:sldId id="410" r:id="rId17"/>
    <p:sldId id="396" r:id="rId18"/>
    <p:sldId id="397" r:id="rId19"/>
    <p:sldId id="399" r:id="rId20"/>
    <p:sldId id="401" r:id="rId21"/>
    <p:sldId id="405" r:id="rId22"/>
    <p:sldId id="411" r:id="rId23"/>
    <p:sldId id="412" r:id="rId24"/>
    <p:sldId id="408" r:id="rId25"/>
    <p:sldId id="400" r:id="rId26"/>
    <p:sldId id="402" r:id="rId27"/>
    <p:sldId id="406" r:id="rId28"/>
    <p:sldId id="403" r:id="rId29"/>
    <p:sldId id="407" r:id="rId30"/>
    <p:sldId id="419" r:id="rId31"/>
    <p:sldId id="420" r:id="rId32"/>
    <p:sldId id="421" r:id="rId33"/>
    <p:sldId id="337" r:id="rId34"/>
    <p:sldId id="415" r:id="rId35"/>
    <p:sldId id="416" r:id="rId36"/>
    <p:sldId id="418" r:id="rId37"/>
    <p:sldId id="414" r:id="rId38"/>
    <p:sldId id="257" r:id="rId39"/>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80D7"/>
    <a:srgbClr val="EBE1E8"/>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snapToGrid="0">
      <p:cViewPr varScale="1">
        <p:scale>
          <a:sx n="89" d="100"/>
          <a:sy n="89" d="100"/>
        </p:scale>
        <p:origin x="461"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72E501-398C-4603-B6BD-54DCCA494E4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sr-Latn-RS"/>
        </a:p>
      </dgm:t>
    </dgm:pt>
    <dgm:pt modelId="{4B499438-3E44-4FF4-AF5C-1DEBB2FFC371}">
      <dgm:prSet phldrT="[Text]"/>
      <dgm:spPr>
        <a:solidFill>
          <a:schemeClr val="accent2">
            <a:lumMod val="20000"/>
            <a:lumOff val="80000"/>
          </a:schemeClr>
        </a:solidFill>
      </dgm:spPr>
      <dgm:t>
        <a:bodyPr/>
        <a:lstStyle/>
        <a:p>
          <a:r>
            <a:rPr lang="sr-Cyrl-RS" dirty="0">
              <a:solidFill>
                <a:schemeClr val="tx1">
                  <a:lumMod val="65000"/>
                  <a:lumOff val="35000"/>
                </a:schemeClr>
              </a:solidFill>
            </a:rPr>
            <a:t>Нестабилни хладни емулзиони сос</a:t>
          </a:r>
          <a:endParaRPr lang="sr-Latn-RS" dirty="0">
            <a:solidFill>
              <a:schemeClr val="tx1">
                <a:lumMod val="65000"/>
                <a:lumOff val="35000"/>
              </a:schemeClr>
            </a:solidFill>
          </a:endParaRPr>
        </a:p>
      </dgm:t>
    </dgm:pt>
    <dgm:pt modelId="{87B8F58D-B8D1-4A16-966B-3CF60B8D51BF}" type="parTrans" cxnId="{96AAE07A-8941-4A3E-9929-766994781C24}">
      <dgm:prSet/>
      <dgm:spPr/>
      <dgm:t>
        <a:bodyPr/>
        <a:lstStyle/>
        <a:p>
          <a:endParaRPr lang="sr-Latn-RS"/>
        </a:p>
      </dgm:t>
    </dgm:pt>
    <dgm:pt modelId="{20A637ED-A469-41E0-8B8A-449174C31046}" type="sibTrans" cxnId="{96AAE07A-8941-4A3E-9929-766994781C24}">
      <dgm:prSet/>
      <dgm:spPr/>
      <dgm:t>
        <a:bodyPr/>
        <a:lstStyle/>
        <a:p>
          <a:endParaRPr lang="sr-Latn-RS"/>
        </a:p>
      </dgm:t>
    </dgm:pt>
    <dgm:pt modelId="{93331DF9-FB85-4A10-9776-F0D2818D53D9}">
      <dgm:prSet phldrT="[Text]"/>
      <dgm:spPr>
        <a:solidFill>
          <a:schemeClr val="accent4">
            <a:lumMod val="40000"/>
            <a:lumOff val="60000"/>
          </a:schemeClr>
        </a:solidFill>
      </dgm:spPr>
      <dgm:t>
        <a:bodyPr/>
        <a:lstStyle/>
        <a:p>
          <a:r>
            <a:rPr lang="sr-Cyrl-RS" b="1" dirty="0">
              <a:solidFill>
                <a:srgbClr val="FF0000"/>
              </a:solidFill>
            </a:rPr>
            <a:t>Воденасти или кисели састојци </a:t>
          </a:r>
          <a:r>
            <a:rPr lang="sr-Cyrl-RS" dirty="0"/>
            <a:t>сирће, бело вино, лимунов сок</a:t>
          </a:r>
          <a:endParaRPr lang="sr-Latn-RS" dirty="0"/>
        </a:p>
      </dgm:t>
    </dgm:pt>
    <dgm:pt modelId="{96BADD7C-2447-40B6-8330-7AC1D2AF98FA}" type="parTrans" cxnId="{89F63459-2ADB-4A7C-A0D2-0C7A1F87C1A6}">
      <dgm:prSet/>
      <dgm:spPr/>
      <dgm:t>
        <a:bodyPr/>
        <a:lstStyle/>
        <a:p>
          <a:endParaRPr lang="sr-Latn-RS"/>
        </a:p>
      </dgm:t>
    </dgm:pt>
    <dgm:pt modelId="{5A1C71F7-1C57-46C8-9DE9-4F1B4E17A8A9}" type="sibTrans" cxnId="{89F63459-2ADB-4A7C-A0D2-0C7A1F87C1A6}">
      <dgm:prSet/>
      <dgm:spPr/>
      <dgm:t>
        <a:bodyPr/>
        <a:lstStyle/>
        <a:p>
          <a:endParaRPr lang="sr-Latn-RS"/>
        </a:p>
      </dgm:t>
    </dgm:pt>
    <dgm:pt modelId="{A74AA59E-DE92-4318-86B0-113A6488EB6B}">
      <dgm:prSet phldrT="[Text]"/>
      <dgm:spPr>
        <a:solidFill>
          <a:schemeClr val="accent6">
            <a:lumMod val="60000"/>
            <a:lumOff val="40000"/>
          </a:schemeClr>
        </a:solidFill>
      </dgm:spPr>
      <dgm:t>
        <a:bodyPr/>
        <a:lstStyle/>
        <a:p>
          <a:r>
            <a:rPr lang="sr-Cyrl-RS" b="1" dirty="0">
              <a:solidFill>
                <a:srgbClr val="FF0000"/>
              </a:solidFill>
            </a:rPr>
            <a:t>Масни састојци </a:t>
          </a:r>
          <a:r>
            <a:rPr lang="sr-Cyrl-RS" dirty="0"/>
            <a:t>зачињена уља, павлака, сир, масноћа од пржене сланине</a:t>
          </a:r>
          <a:endParaRPr lang="sr-Latn-RS" dirty="0"/>
        </a:p>
      </dgm:t>
    </dgm:pt>
    <dgm:pt modelId="{9775A98E-71AE-4F10-80FC-DD51BBC3AE18}" type="parTrans" cxnId="{8B9F5F61-2841-4C70-B591-59049FDEFF75}">
      <dgm:prSet/>
      <dgm:spPr/>
      <dgm:t>
        <a:bodyPr/>
        <a:lstStyle/>
        <a:p>
          <a:endParaRPr lang="sr-Latn-RS"/>
        </a:p>
      </dgm:t>
    </dgm:pt>
    <dgm:pt modelId="{6475375F-237E-451F-B930-DEE95B455236}" type="sibTrans" cxnId="{8B9F5F61-2841-4C70-B591-59049FDEFF75}">
      <dgm:prSet/>
      <dgm:spPr/>
      <dgm:t>
        <a:bodyPr/>
        <a:lstStyle/>
        <a:p>
          <a:endParaRPr lang="sr-Latn-RS"/>
        </a:p>
      </dgm:t>
    </dgm:pt>
    <dgm:pt modelId="{9D832EE0-5C58-4B7F-81A0-49704F17705E}">
      <dgm:prSet phldrT="[Text]"/>
      <dgm:spPr>
        <a:solidFill>
          <a:schemeClr val="accent2">
            <a:lumMod val="60000"/>
            <a:lumOff val="40000"/>
          </a:schemeClr>
        </a:solidFill>
      </dgm:spPr>
      <dgm:t>
        <a:bodyPr/>
        <a:lstStyle/>
        <a:p>
          <a:r>
            <a:rPr lang="sr-Cyrl-RS" b="1" dirty="0">
              <a:solidFill>
                <a:srgbClr val="FF0000"/>
              </a:solidFill>
            </a:rPr>
            <a:t>Зачини</a:t>
          </a:r>
        </a:p>
        <a:p>
          <a:r>
            <a:rPr lang="sr-Cyrl-RS" dirty="0"/>
            <a:t> со, бибер, сенф</a:t>
          </a:r>
          <a:endParaRPr lang="sr-Latn-RS" dirty="0"/>
        </a:p>
      </dgm:t>
    </dgm:pt>
    <dgm:pt modelId="{532708FD-B19C-44D2-9FFA-F146B3CBF47C}" type="parTrans" cxnId="{F4C75096-16C4-4A9D-BC55-45C9AE5D4989}">
      <dgm:prSet/>
      <dgm:spPr/>
      <dgm:t>
        <a:bodyPr/>
        <a:lstStyle/>
        <a:p>
          <a:endParaRPr lang="sr-Latn-RS"/>
        </a:p>
      </dgm:t>
    </dgm:pt>
    <dgm:pt modelId="{201312D1-2EAA-4C2A-8604-CDC947BAF532}" type="sibTrans" cxnId="{F4C75096-16C4-4A9D-BC55-45C9AE5D4989}">
      <dgm:prSet/>
      <dgm:spPr/>
      <dgm:t>
        <a:bodyPr/>
        <a:lstStyle/>
        <a:p>
          <a:endParaRPr lang="sr-Latn-RS"/>
        </a:p>
      </dgm:t>
    </dgm:pt>
    <dgm:pt modelId="{2B8D3559-C365-4A26-A1AD-97175087FD4F}" type="pres">
      <dgm:prSet presAssocID="{C672E501-398C-4603-B6BD-54DCCA494E4D}" presName="composite" presStyleCnt="0">
        <dgm:presLayoutVars>
          <dgm:chMax val="1"/>
          <dgm:dir/>
          <dgm:resizeHandles val="exact"/>
        </dgm:presLayoutVars>
      </dgm:prSet>
      <dgm:spPr/>
    </dgm:pt>
    <dgm:pt modelId="{7D47F490-C85C-499E-BA42-46D53FE67639}" type="pres">
      <dgm:prSet presAssocID="{4B499438-3E44-4FF4-AF5C-1DEBB2FFC371}" presName="roof" presStyleLbl="dkBgShp" presStyleIdx="0" presStyleCnt="2" custLinFactNeighborX="0" custLinFactNeighborY="-3024"/>
      <dgm:spPr/>
    </dgm:pt>
    <dgm:pt modelId="{A884317D-6CA4-4CCF-8BF5-E2B48049C996}" type="pres">
      <dgm:prSet presAssocID="{4B499438-3E44-4FF4-AF5C-1DEBB2FFC371}" presName="pillars" presStyleCnt="0"/>
      <dgm:spPr/>
    </dgm:pt>
    <dgm:pt modelId="{3F9E7605-5E4F-45A5-A108-D282ED0274D2}" type="pres">
      <dgm:prSet presAssocID="{4B499438-3E44-4FF4-AF5C-1DEBB2FFC371}" presName="pillar1" presStyleLbl="node1" presStyleIdx="0" presStyleCnt="3">
        <dgm:presLayoutVars>
          <dgm:bulletEnabled val="1"/>
        </dgm:presLayoutVars>
      </dgm:prSet>
      <dgm:spPr/>
    </dgm:pt>
    <dgm:pt modelId="{7B702F7E-CE15-4C75-B96D-7DFE47E977DC}" type="pres">
      <dgm:prSet presAssocID="{A74AA59E-DE92-4318-86B0-113A6488EB6B}" presName="pillarX" presStyleLbl="node1" presStyleIdx="1" presStyleCnt="3">
        <dgm:presLayoutVars>
          <dgm:bulletEnabled val="1"/>
        </dgm:presLayoutVars>
      </dgm:prSet>
      <dgm:spPr/>
    </dgm:pt>
    <dgm:pt modelId="{B879ABBC-5A19-485B-861B-A07C2392D4BB}" type="pres">
      <dgm:prSet presAssocID="{9D832EE0-5C58-4B7F-81A0-49704F17705E}" presName="pillarX" presStyleLbl="node1" presStyleIdx="2" presStyleCnt="3" custScaleX="71912">
        <dgm:presLayoutVars>
          <dgm:bulletEnabled val="1"/>
        </dgm:presLayoutVars>
      </dgm:prSet>
      <dgm:spPr/>
    </dgm:pt>
    <dgm:pt modelId="{EEB7C278-FDE3-4B90-B953-99D2CE3F7532}" type="pres">
      <dgm:prSet presAssocID="{4B499438-3E44-4FF4-AF5C-1DEBB2FFC371}" presName="base" presStyleLbl="dkBgShp" presStyleIdx="1" presStyleCnt="2"/>
      <dgm:spPr>
        <a:solidFill>
          <a:srgbClr val="FF0000"/>
        </a:solidFill>
      </dgm:spPr>
    </dgm:pt>
  </dgm:ptLst>
  <dgm:cxnLst>
    <dgm:cxn modelId="{8B9F5F61-2841-4C70-B591-59049FDEFF75}" srcId="{4B499438-3E44-4FF4-AF5C-1DEBB2FFC371}" destId="{A74AA59E-DE92-4318-86B0-113A6488EB6B}" srcOrd="1" destOrd="0" parTransId="{9775A98E-71AE-4F10-80FC-DD51BBC3AE18}" sibTransId="{6475375F-237E-451F-B930-DEE95B455236}"/>
    <dgm:cxn modelId="{89F63459-2ADB-4A7C-A0D2-0C7A1F87C1A6}" srcId="{4B499438-3E44-4FF4-AF5C-1DEBB2FFC371}" destId="{93331DF9-FB85-4A10-9776-F0D2818D53D9}" srcOrd="0" destOrd="0" parTransId="{96BADD7C-2447-40B6-8330-7AC1D2AF98FA}" sibTransId="{5A1C71F7-1C57-46C8-9DE9-4F1B4E17A8A9}"/>
    <dgm:cxn modelId="{96AAE07A-8941-4A3E-9929-766994781C24}" srcId="{C672E501-398C-4603-B6BD-54DCCA494E4D}" destId="{4B499438-3E44-4FF4-AF5C-1DEBB2FFC371}" srcOrd="0" destOrd="0" parTransId="{87B8F58D-B8D1-4A16-966B-3CF60B8D51BF}" sibTransId="{20A637ED-A469-41E0-8B8A-449174C31046}"/>
    <dgm:cxn modelId="{F4C75096-16C4-4A9D-BC55-45C9AE5D4989}" srcId="{4B499438-3E44-4FF4-AF5C-1DEBB2FFC371}" destId="{9D832EE0-5C58-4B7F-81A0-49704F17705E}" srcOrd="2" destOrd="0" parTransId="{532708FD-B19C-44D2-9FFA-F146B3CBF47C}" sibTransId="{201312D1-2EAA-4C2A-8604-CDC947BAF532}"/>
    <dgm:cxn modelId="{0D404298-6CB5-4245-9FD5-B165AE3FEC57}" type="presOf" srcId="{93331DF9-FB85-4A10-9776-F0D2818D53D9}" destId="{3F9E7605-5E4F-45A5-A108-D282ED0274D2}" srcOrd="0" destOrd="0" presId="urn:microsoft.com/office/officeart/2005/8/layout/hList3"/>
    <dgm:cxn modelId="{C1BB67A5-5335-40D4-A1EF-878D8069939A}" type="presOf" srcId="{A74AA59E-DE92-4318-86B0-113A6488EB6B}" destId="{7B702F7E-CE15-4C75-B96D-7DFE47E977DC}" srcOrd="0" destOrd="0" presId="urn:microsoft.com/office/officeart/2005/8/layout/hList3"/>
    <dgm:cxn modelId="{711F08C2-59E3-4752-96C1-0AAE5FDB7165}" type="presOf" srcId="{C672E501-398C-4603-B6BD-54DCCA494E4D}" destId="{2B8D3559-C365-4A26-A1AD-97175087FD4F}" srcOrd="0" destOrd="0" presId="urn:microsoft.com/office/officeart/2005/8/layout/hList3"/>
    <dgm:cxn modelId="{5F67BFD8-B3DB-40A5-89D0-6EDF89624387}" type="presOf" srcId="{9D832EE0-5C58-4B7F-81A0-49704F17705E}" destId="{B879ABBC-5A19-485B-861B-A07C2392D4BB}" srcOrd="0" destOrd="0" presId="urn:microsoft.com/office/officeart/2005/8/layout/hList3"/>
    <dgm:cxn modelId="{E5EDA6F4-FC85-4F92-942F-358F7167E834}" type="presOf" srcId="{4B499438-3E44-4FF4-AF5C-1DEBB2FFC371}" destId="{7D47F490-C85C-499E-BA42-46D53FE67639}" srcOrd="0" destOrd="0" presId="urn:microsoft.com/office/officeart/2005/8/layout/hList3"/>
    <dgm:cxn modelId="{2E0DE4D6-685F-4915-971A-752985E6D775}" type="presParOf" srcId="{2B8D3559-C365-4A26-A1AD-97175087FD4F}" destId="{7D47F490-C85C-499E-BA42-46D53FE67639}" srcOrd="0" destOrd="0" presId="urn:microsoft.com/office/officeart/2005/8/layout/hList3"/>
    <dgm:cxn modelId="{546BA4A4-27F8-4061-8407-3FCE85747A90}" type="presParOf" srcId="{2B8D3559-C365-4A26-A1AD-97175087FD4F}" destId="{A884317D-6CA4-4CCF-8BF5-E2B48049C996}" srcOrd="1" destOrd="0" presId="urn:microsoft.com/office/officeart/2005/8/layout/hList3"/>
    <dgm:cxn modelId="{8F55208D-E7C0-4D92-B807-616C85DB7979}" type="presParOf" srcId="{A884317D-6CA4-4CCF-8BF5-E2B48049C996}" destId="{3F9E7605-5E4F-45A5-A108-D282ED0274D2}" srcOrd="0" destOrd="0" presId="urn:microsoft.com/office/officeart/2005/8/layout/hList3"/>
    <dgm:cxn modelId="{C6921A8C-D8CE-43DB-AB67-51DBB0DF2541}" type="presParOf" srcId="{A884317D-6CA4-4CCF-8BF5-E2B48049C996}" destId="{7B702F7E-CE15-4C75-B96D-7DFE47E977DC}" srcOrd="1" destOrd="0" presId="urn:microsoft.com/office/officeart/2005/8/layout/hList3"/>
    <dgm:cxn modelId="{0CA46B18-E205-4B88-9928-7DCDF6CE7202}" type="presParOf" srcId="{A884317D-6CA4-4CCF-8BF5-E2B48049C996}" destId="{B879ABBC-5A19-485B-861B-A07C2392D4BB}" srcOrd="2" destOrd="0" presId="urn:microsoft.com/office/officeart/2005/8/layout/hList3"/>
    <dgm:cxn modelId="{569FAED2-AB0D-4929-9322-53AF150ED19B}" type="presParOf" srcId="{2B8D3559-C365-4A26-A1AD-97175087FD4F}" destId="{EEB7C278-FDE3-4B90-B953-99D2CE3F753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9C8A8E-EF6C-48E6-A444-17C91C8DB63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sr-Latn-RS"/>
        </a:p>
      </dgm:t>
    </dgm:pt>
    <dgm:pt modelId="{46B85211-AE1F-451C-BB55-72BEBB127B8E}">
      <dgm:prSet phldrT="[Text]" custT="1"/>
      <dgm:spPr>
        <a:solidFill>
          <a:schemeClr val="accent2"/>
        </a:solidFill>
      </dgm:spPr>
      <dgm:t>
        <a:bodyPr/>
        <a:lstStyle/>
        <a:p>
          <a:r>
            <a:rPr lang="sr-Cyrl-RS" sz="2400" b="1" dirty="0">
              <a:solidFill>
                <a:schemeClr val="tx1"/>
              </a:solidFill>
            </a:rPr>
            <a:t>Винегрет са сенфом</a:t>
          </a:r>
          <a:endParaRPr lang="sr-Latn-RS" sz="2400" b="1" dirty="0">
            <a:solidFill>
              <a:schemeClr val="tx1"/>
            </a:solidFill>
          </a:endParaRPr>
        </a:p>
      </dgm:t>
    </dgm:pt>
    <dgm:pt modelId="{2F758439-EAEF-4A0A-A914-F39A68A843FE}" type="parTrans" cxnId="{E5A3223F-E36D-4518-888B-9E37FA1A2C03}">
      <dgm:prSet/>
      <dgm:spPr/>
      <dgm:t>
        <a:bodyPr/>
        <a:lstStyle/>
        <a:p>
          <a:endParaRPr lang="sr-Latn-RS" sz="2400"/>
        </a:p>
      </dgm:t>
    </dgm:pt>
    <dgm:pt modelId="{390FA858-5EBB-4B4C-981C-3B63AFB94FD5}" type="sibTrans" cxnId="{E5A3223F-E36D-4518-888B-9E37FA1A2C03}">
      <dgm:prSet/>
      <dgm:spPr/>
      <dgm:t>
        <a:bodyPr/>
        <a:lstStyle/>
        <a:p>
          <a:endParaRPr lang="sr-Latn-RS" sz="2400"/>
        </a:p>
      </dgm:t>
    </dgm:pt>
    <dgm:pt modelId="{E97A5C82-D352-420F-A917-4ED3F8592166}">
      <dgm:prSet phldrT="[Text]" custT="1"/>
      <dgm:spPr>
        <a:solidFill>
          <a:schemeClr val="accent2">
            <a:lumMod val="60000"/>
            <a:lumOff val="40000"/>
            <a:alpha val="90000"/>
          </a:schemeClr>
        </a:solidFill>
      </dgm:spPr>
      <dgm:t>
        <a:bodyPr/>
        <a:lstStyle/>
        <a:p>
          <a:r>
            <a:rPr lang="sr-Cyrl-RS" sz="2400" dirty="0"/>
            <a:t>Бели сенф или сенф из Дижона</a:t>
          </a:r>
          <a:endParaRPr lang="sr-Latn-RS" sz="2400" dirty="0"/>
        </a:p>
      </dgm:t>
    </dgm:pt>
    <dgm:pt modelId="{8026A7FB-48B5-4029-A759-7C741973C025}" type="parTrans" cxnId="{0234A1D5-41C8-4B3C-9CE1-9A883820CDAE}">
      <dgm:prSet/>
      <dgm:spPr/>
      <dgm:t>
        <a:bodyPr/>
        <a:lstStyle/>
        <a:p>
          <a:endParaRPr lang="sr-Latn-RS" sz="2400"/>
        </a:p>
      </dgm:t>
    </dgm:pt>
    <dgm:pt modelId="{78D0A683-80CC-4F71-A109-BA0980F04235}" type="sibTrans" cxnId="{0234A1D5-41C8-4B3C-9CE1-9A883820CDAE}">
      <dgm:prSet/>
      <dgm:spPr/>
      <dgm:t>
        <a:bodyPr/>
        <a:lstStyle/>
        <a:p>
          <a:endParaRPr lang="sr-Latn-RS" sz="2400"/>
        </a:p>
      </dgm:t>
    </dgm:pt>
    <dgm:pt modelId="{4F19D4E6-EFE8-4E99-A225-E9DC1E0E82DD}">
      <dgm:prSet phldrT="[Text]" custT="1"/>
      <dgm:spPr>
        <a:solidFill>
          <a:schemeClr val="accent2">
            <a:lumMod val="60000"/>
            <a:lumOff val="40000"/>
            <a:alpha val="90000"/>
          </a:schemeClr>
        </a:solidFill>
      </dgm:spPr>
      <dgm:t>
        <a:bodyPr/>
        <a:lstStyle/>
        <a:p>
          <a:r>
            <a:rPr lang="sr-Cyrl-RS" sz="2400" dirty="0"/>
            <a:t>За салату од целера, зелене бораније, карфиола</a:t>
          </a:r>
          <a:endParaRPr lang="sr-Latn-RS" sz="2400" dirty="0"/>
        </a:p>
      </dgm:t>
    </dgm:pt>
    <dgm:pt modelId="{5FBBA6AD-6B29-45A0-9426-3B563A021559}" type="parTrans" cxnId="{B80429F9-EDEF-4725-8319-5821C6854248}">
      <dgm:prSet/>
      <dgm:spPr/>
      <dgm:t>
        <a:bodyPr/>
        <a:lstStyle/>
        <a:p>
          <a:endParaRPr lang="sr-Latn-RS" sz="2400"/>
        </a:p>
      </dgm:t>
    </dgm:pt>
    <dgm:pt modelId="{1E3F3D81-8191-4CE5-85B9-33A5A49F0F4E}" type="sibTrans" cxnId="{B80429F9-EDEF-4725-8319-5821C6854248}">
      <dgm:prSet/>
      <dgm:spPr/>
      <dgm:t>
        <a:bodyPr/>
        <a:lstStyle/>
        <a:p>
          <a:endParaRPr lang="sr-Latn-RS" sz="2400"/>
        </a:p>
      </dgm:t>
    </dgm:pt>
    <dgm:pt modelId="{7C2AA9A3-AB36-421A-9E7F-26C4AE134790}">
      <dgm:prSet phldrT="[Text]" custT="1"/>
      <dgm:spPr>
        <a:solidFill>
          <a:schemeClr val="accent6"/>
        </a:solidFill>
      </dgm:spPr>
      <dgm:t>
        <a:bodyPr/>
        <a:lstStyle/>
        <a:p>
          <a:r>
            <a:rPr lang="sr-Cyrl-RS" sz="2400" b="1" dirty="0">
              <a:solidFill>
                <a:schemeClr val="tx1"/>
              </a:solidFill>
            </a:rPr>
            <a:t>Равигот сос</a:t>
          </a:r>
          <a:endParaRPr lang="sr-Latn-RS" sz="2400" b="1" dirty="0">
            <a:solidFill>
              <a:schemeClr val="tx1"/>
            </a:solidFill>
          </a:endParaRPr>
        </a:p>
      </dgm:t>
    </dgm:pt>
    <dgm:pt modelId="{EE515107-878D-4AB2-86C5-BE41809D9B6D}" type="parTrans" cxnId="{C99E5B51-684B-4037-90A6-89BD654DB408}">
      <dgm:prSet/>
      <dgm:spPr/>
      <dgm:t>
        <a:bodyPr/>
        <a:lstStyle/>
        <a:p>
          <a:endParaRPr lang="sr-Latn-RS" sz="2400"/>
        </a:p>
      </dgm:t>
    </dgm:pt>
    <dgm:pt modelId="{3F3A2E42-3985-49EE-97DE-DD8C9AC5CC36}" type="sibTrans" cxnId="{C99E5B51-684B-4037-90A6-89BD654DB408}">
      <dgm:prSet/>
      <dgm:spPr/>
      <dgm:t>
        <a:bodyPr/>
        <a:lstStyle/>
        <a:p>
          <a:endParaRPr lang="sr-Latn-RS" sz="2400"/>
        </a:p>
      </dgm:t>
    </dgm:pt>
    <dgm:pt modelId="{4B24E510-CFDF-4DDF-BFA2-8E0AB1C82852}">
      <dgm:prSet phldrT="[Text]" custT="1"/>
      <dgm:spPr>
        <a:solidFill>
          <a:schemeClr val="accent6">
            <a:lumMod val="40000"/>
            <a:lumOff val="60000"/>
            <a:alpha val="90000"/>
          </a:schemeClr>
        </a:solidFill>
      </dgm:spPr>
      <dgm:t>
        <a:bodyPr/>
        <a:lstStyle/>
        <a:p>
          <a:r>
            <a:rPr lang="sr-Cyrl-RS" sz="2400" dirty="0"/>
            <a:t>Першун, крбуљица, млевени естрагон, сецкани</a:t>
          </a:r>
          <a:r>
            <a:rPr lang="en-US" sz="2400" dirty="0"/>
            <a:t> </a:t>
          </a:r>
          <a:r>
            <a:rPr lang="sr-Cyrl-RS" sz="2400" dirty="0"/>
            <a:t>црни лук,</a:t>
          </a:r>
          <a:r>
            <a:rPr lang="en-US" sz="2400" dirty="0"/>
            <a:t> </a:t>
          </a:r>
          <a:r>
            <a:rPr lang="sr-Cyrl-RS" sz="2400" dirty="0"/>
            <a:t>мирођија </a:t>
          </a:r>
          <a:endParaRPr lang="sr-Latn-RS" sz="2400" dirty="0"/>
        </a:p>
      </dgm:t>
    </dgm:pt>
    <dgm:pt modelId="{64E729F0-743F-46A2-AEC8-699621C132A7}" type="parTrans" cxnId="{9DE97F98-4F1F-4D08-91A1-32DBE397AF80}">
      <dgm:prSet/>
      <dgm:spPr/>
      <dgm:t>
        <a:bodyPr/>
        <a:lstStyle/>
        <a:p>
          <a:endParaRPr lang="sr-Latn-RS" sz="2400"/>
        </a:p>
      </dgm:t>
    </dgm:pt>
    <dgm:pt modelId="{AB9E1A06-A495-46F4-B2C7-CEE526F5A145}" type="sibTrans" cxnId="{9DE97F98-4F1F-4D08-91A1-32DBE397AF80}">
      <dgm:prSet/>
      <dgm:spPr/>
      <dgm:t>
        <a:bodyPr/>
        <a:lstStyle/>
        <a:p>
          <a:endParaRPr lang="sr-Latn-RS" sz="2400"/>
        </a:p>
      </dgm:t>
    </dgm:pt>
    <dgm:pt modelId="{996BC379-06B6-4A1D-BF14-BFD6A52A011E}">
      <dgm:prSet phldrT="[Text]" custT="1"/>
      <dgm:spPr>
        <a:solidFill>
          <a:schemeClr val="accent6">
            <a:lumMod val="40000"/>
            <a:lumOff val="60000"/>
            <a:alpha val="90000"/>
          </a:schemeClr>
        </a:solidFill>
      </dgm:spPr>
      <dgm:t>
        <a:bodyPr/>
        <a:lstStyle/>
        <a:p>
          <a:r>
            <a:rPr lang="sr-Cyrl-RS" sz="2400" dirty="0"/>
            <a:t>Телећа глава и ногице, свињска глава у желеу</a:t>
          </a:r>
          <a:endParaRPr lang="sr-Latn-RS" sz="2400" dirty="0"/>
        </a:p>
      </dgm:t>
    </dgm:pt>
    <dgm:pt modelId="{5A84152C-F2B6-4609-AC63-4179B3E8BEB8}" type="parTrans" cxnId="{795C03E1-887E-406E-8A96-2ADF64E8ACF6}">
      <dgm:prSet/>
      <dgm:spPr/>
      <dgm:t>
        <a:bodyPr/>
        <a:lstStyle/>
        <a:p>
          <a:endParaRPr lang="sr-Latn-RS" sz="2400"/>
        </a:p>
      </dgm:t>
    </dgm:pt>
    <dgm:pt modelId="{115A168A-B357-4AAF-AB25-19C886CDCD7B}" type="sibTrans" cxnId="{795C03E1-887E-406E-8A96-2ADF64E8ACF6}">
      <dgm:prSet/>
      <dgm:spPr/>
      <dgm:t>
        <a:bodyPr/>
        <a:lstStyle/>
        <a:p>
          <a:endParaRPr lang="sr-Latn-RS" sz="2400"/>
        </a:p>
      </dgm:t>
    </dgm:pt>
    <dgm:pt modelId="{01B53DCC-A5FF-46E7-81CE-985B6F445B77}">
      <dgm:prSet phldrT="[Text]" custT="1"/>
      <dgm:spPr>
        <a:solidFill>
          <a:srgbClr val="FFC000"/>
        </a:solidFill>
      </dgm:spPr>
      <dgm:t>
        <a:bodyPr/>
        <a:lstStyle/>
        <a:p>
          <a:r>
            <a:rPr lang="sr-Cyrl-RS" sz="2400" b="1" dirty="0">
              <a:solidFill>
                <a:schemeClr val="bg2">
                  <a:lumMod val="10000"/>
                </a:schemeClr>
              </a:solidFill>
            </a:rPr>
            <a:t>Винегрет са сланином</a:t>
          </a:r>
          <a:endParaRPr lang="sr-Latn-RS" sz="2400" b="1" dirty="0">
            <a:solidFill>
              <a:schemeClr val="bg2">
                <a:lumMod val="10000"/>
              </a:schemeClr>
            </a:solidFill>
          </a:endParaRPr>
        </a:p>
      </dgm:t>
    </dgm:pt>
    <dgm:pt modelId="{92F8842A-5E51-4768-A2DC-7E66E7DA2241}" type="parTrans" cxnId="{91DE5EFF-57C4-42A8-9C52-0529B7AF854C}">
      <dgm:prSet/>
      <dgm:spPr/>
      <dgm:t>
        <a:bodyPr/>
        <a:lstStyle/>
        <a:p>
          <a:endParaRPr lang="sr-Latn-RS" sz="2400"/>
        </a:p>
      </dgm:t>
    </dgm:pt>
    <dgm:pt modelId="{E0EE7AEB-8FC7-4971-B115-1750404FCAB3}" type="sibTrans" cxnId="{91DE5EFF-57C4-42A8-9C52-0529B7AF854C}">
      <dgm:prSet/>
      <dgm:spPr/>
      <dgm:t>
        <a:bodyPr/>
        <a:lstStyle/>
        <a:p>
          <a:endParaRPr lang="sr-Latn-RS" sz="2400"/>
        </a:p>
      </dgm:t>
    </dgm:pt>
    <dgm:pt modelId="{8E0691D9-FD55-42A7-A837-01933E653D26}">
      <dgm:prSet phldrT="[Text]" custT="1"/>
      <dgm:spPr>
        <a:solidFill>
          <a:schemeClr val="accent1">
            <a:lumMod val="60000"/>
            <a:lumOff val="40000"/>
            <a:alpha val="90000"/>
          </a:schemeClr>
        </a:solidFill>
      </dgm:spPr>
      <dgm:t>
        <a:bodyPr/>
        <a:lstStyle/>
        <a:p>
          <a:r>
            <a:rPr lang="sr-Cyrl-RS" sz="2400" dirty="0"/>
            <a:t>Изгњечен рокфор сир</a:t>
          </a:r>
          <a:endParaRPr lang="sr-Latn-RS" sz="2400" dirty="0"/>
        </a:p>
      </dgm:t>
    </dgm:pt>
    <dgm:pt modelId="{3D94F275-BE6C-4CCA-A3C0-E1A354A05CFD}" type="parTrans" cxnId="{5721D206-51DB-4299-BEA3-5DE4BE7394CB}">
      <dgm:prSet/>
      <dgm:spPr/>
      <dgm:t>
        <a:bodyPr/>
        <a:lstStyle/>
        <a:p>
          <a:endParaRPr lang="sr-Latn-RS" sz="2400"/>
        </a:p>
      </dgm:t>
    </dgm:pt>
    <dgm:pt modelId="{AB0D324A-5044-4681-A490-0A0326A27E62}" type="sibTrans" cxnId="{5721D206-51DB-4299-BEA3-5DE4BE7394CB}">
      <dgm:prSet/>
      <dgm:spPr/>
      <dgm:t>
        <a:bodyPr/>
        <a:lstStyle/>
        <a:p>
          <a:endParaRPr lang="sr-Latn-RS" sz="2400"/>
        </a:p>
      </dgm:t>
    </dgm:pt>
    <dgm:pt modelId="{7F37AED7-4195-495B-9135-B3BD875C71E1}">
      <dgm:prSet phldrT="[Text]" custT="1"/>
      <dgm:spPr>
        <a:solidFill>
          <a:schemeClr val="accent1">
            <a:lumMod val="60000"/>
            <a:lumOff val="40000"/>
            <a:alpha val="90000"/>
          </a:schemeClr>
        </a:solidFill>
      </dgm:spPr>
      <dgm:t>
        <a:bodyPr/>
        <a:lstStyle/>
        <a:p>
          <a:r>
            <a:rPr lang="sr-Cyrl-RS" sz="2400" dirty="0"/>
            <a:t>Једноставна салата, мешана салата</a:t>
          </a:r>
          <a:endParaRPr lang="sr-Latn-RS" sz="2400" dirty="0"/>
        </a:p>
      </dgm:t>
    </dgm:pt>
    <dgm:pt modelId="{55A8B63A-CB6A-4D8D-95DF-F1424B8A1BFB}" type="parTrans" cxnId="{E07D42B6-B039-4766-B305-4D7AA2A0485F}">
      <dgm:prSet/>
      <dgm:spPr/>
      <dgm:t>
        <a:bodyPr/>
        <a:lstStyle/>
        <a:p>
          <a:endParaRPr lang="sr-Latn-RS" sz="2400"/>
        </a:p>
      </dgm:t>
    </dgm:pt>
    <dgm:pt modelId="{85BB9671-D249-4C04-AEE2-7B0042A08BF5}" type="sibTrans" cxnId="{E07D42B6-B039-4766-B305-4D7AA2A0485F}">
      <dgm:prSet/>
      <dgm:spPr/>
      <dgm:t>
        <a:bodyPr/>
        <a:lstStyle/>
        <a:p>
          <a:endParaRPr lang="sr-Latn-RS" sz="2400"/>
        </a:p>
      </dgm:t>
    </dgm:pt>
    <dgm:pt modelId="{E17C7F19-D680-4A90-8921-8B51F0700D2F}">
      <dgm:prSet phldrT="[Text]" custT="1"/>
      <dgm:spPr/>
      <dgm:t>
        <a:bodyPr/>
        <a:lstStyle/>
        <a:p>
          <a:r>
            <a:rPr lang="sr-Cyrl-RS" sz="2400" b="1" dirty="0">
              <a:solidFill>
                <a:schemeClr val="bg2">
                  <a:lumMod val="10000"/>
                </a:schemeClr>
              </a:solidFill>
            </a:rPr>
            <a:t>Винегрет са рокфор сиром</a:t>
          </a:r>
          <a:endParaRPr lang="sr-Latn-RS" sz="2400" b="1" dirty="0">
            <a:solidFill>
              <a:schemeClr val="bg2">
                <a:lumMod val="10000"/>
              </a:schemeClr>
            </a:solidFill>
          </a:endParaRPr>
        </a:p>
      </dgm:t>
    </dgm:pt>
    <dgm:pt modelId="{F5F6F468-CECD-42BC-B5ED-E2B8228F2965}" type="parTrans" cxnId="{E630EA6D-5682-40D0-B41D-C40A352C5088}">
      <dgm:prSet/>
      <dgm:spPr/>
      <dgm:t>
        <a:bodyPr/>
        <a:lstStyle/>
        <a:p>
          <a:endParaRPr lang="sr-Latn-RS" sz="2400"/>
        </a:p>
      </dgm:t>
    </dgm:pt>
    <dgm:pt modelId="{5371F3A3-800D-44D4-8F30-A7B314CAD1BC}" type="sibTrans" cxnId="{E630EA6D-5682-40D0-B41D-C40A352C5088}">
      <dgm:prSet/>
      <dgm:spPr/>
      <dgm:t>
        <a:bodyPr/>
        <a:lstStyle/>
        <a:p>
          <a:endParaRPr lang="sr-Latn-RS" sz="2400"/>
        </a:p>
      </dgm:t>
    </dgm:pt>
    <dgm:pt modelId="{52E0A5F8-DE5A-4911-ACC5-9ACA5C95CD07}">
      <dgm:prSet custT="1"/>
      <dgm:spPr>
        <a:solidFill>
          <a:schemeClr val="accent4">
            <a:lumMod val="75000"/>
            <a:alpha val="90000"/>
          </a:schemeClr>
        </a:solidFill>
      </dgm:spPr>
      <dgm:t>
        <a:bodyPr/>
        <a:lstStyle/>
        <a:p>
          <a:endParaRPr lang="sr-Latn-RS" sz="2400"/>
        </a:p>
      </dgm:t>
    </dgm:pt>
    <dgm:pt modelId="{F1897960-A55F-49F4-8BA6-8C2827CA229F}" type="parTrans" cxnId="{A616CE8E-3892-4ACF-8AD4-6292AB44C653}">
      <dgm:prSet/>
      <dgm:spPr/>
      <dgm:t>
        <a:bodyPr/>
        <a:lstStyle/>
        <a:p>
          <a:endParaRPr lang="sr-Latn-RS" sz="2400"/>
        </a:p>
      </dgm:t>
    </dgm:pt>
    <dgm:pt modelId="{0D7A819F-DF63-44AB-BE80-BF279989EF06}" type="sibTrans" cxnId="{A616CE8E-3892-4ACF-8AD4-6292AB44C653}">
      <dgm:prSet/>
      <dgm:spPr/>
      <dgm:t>
        <a:bodyPr/>
        <a:lstStyle/>
        <a:p>
          <a:endParaRPr lang="sr-Latn-RS" sz="2400"/>
        </a:p>
      </dgm:t>
    </dgm:pt>
    <dgm:pt modelId="{C9B00431-78C7-4F93-9FA1-00F90A2FBF5E}">
      <dgm:prSet phldrT="[Text]" custT="1"/>
      <dgm:spPr>
        <a:solidFill>
          <a:schemeClr val="accent4">
            <a:lumMod val="75000"/>
            <a:alpha val="90000"/>
          </a:schemeClr>
        </a:solidFill>
      </dgm:spPr>
      <dgm:t>
        <a:bodyPr/>
        <a:lstStyle/>
        <a:p>
          <a:r>
            <a:rPr lang="sr-Cyrl-RS" sz="2400" dirty="0"/>
            <a:t>Сланиница, масноћа од пржења, пржене коцкице хлеба</a:t>
          </a:r>
          <a:endParaRPr lang="sr-Latn-RS" sz="2400" dirty="0"/>
        </a:p>
      </dgm:t>
    </dgm:pt>
    <dgm:pt modelId="{A8B0C8CE-1D42-4B4C-A444-3957E49D4161}" type="parTrans" cxnId="{3C4AC6C0-763B-4964-A4AF-940B3BBB2AB4}">
      <dgm:prSet/>
      <dgm:spPr/>
      <dgm:t>
        <a:bodyPr/>
        <a:lstStyle/>
        <a:p>
          <a:endParaRPr lang="sr-Latn-RS" sz="2400"/>
        </a:p>
      </dgm:t>
    </dgm:pt>
    <dgm:pt modelId="{78271CB8-3460-4836-BFD2-5BBE5B5A69D4}" type="sibTrans" cxnId="{3C4AC6C0-763B-4964-A4AF-940B3BBB2AB4}">
      <dgm:prSet/>
      <dgm:spPr/>
      <dgm:t>
        <a:bodyPr/>
        <a:lstStyle/>
        <a:p>
          <a:endParaRPr lang="sr-Latn-RS" sz="2400"/>
        </a:p>
      </dgm:t>
    </dgm:pt>
    <dgm:pt modelId="{649F5EDF-E2C2-4ED4-ADD4-CCBCA2DCE32E}">
      <dgm:prSet custT="1"/>
      <dgm:spPr>
        <a:solidFill>
          <a:schemeClr val="accent4">
            <a:lumMod val="75000"/>
            <a:alpha val="90000"/>
          </a:schemeClr>
        </a:solidFill>
      </dgm:spPr>
      <dgm:t>
        <a:bodyPr/>
        <a:lstStyle/>
        <a:p>
          <a:endParaRPr lang="sr-Latn-RS" sz="2400" dirty="0"/>
        </a:p>
      </dgm:t>
    </dgm:pt>
    <dgm:pt modelId="{A2157311-7258-4344-8DC4-CD72618EF614}" type="parTrans" cxnId="{6AF13836-1F20-4B7E-A8AA-650DD4C73218}">
      <dgm:prSet/>
      <dgm:spPr/>
      <dgm:t>
        <a:bodyPr/>
        <a:lstStyle/>
        <a:p>
          <a:endParaRPr lang="sr-Latn-RS" sz="2400"/>
        </a:p>
      </dgm:t>
    </dgm:pt>
    <dgm:pt modelId="{B2DCE0AD-159C-43FA-8D79-2297BBEAEA1D}" type="sibTrans" cxnId="{6AF13836-1F20-4B7E-A8AA-650DD4C73218}">
      <dgm:prSet/>
      <dgm:spPr/>
      <dgm:t>
        <a:bodyPr/>
        <a:lstStyle/>
        <a:p>
          <a:endParaRPr lang="sr-Latn-RS" sz="2400"/>
        </a:p>
      </dgm:t>
    </dgm:pt>
    <dgm:pt modelId="{D7A7667D-9EFA-422B-82D5-540C28CFF14C}">
      <dgm:prSet phldrT="[Text]" custT="1"/>
      <dgm:spPr>
        <a:solidFill>
          <a:schemeClr val="accent4">
            <a:lumMod val="75000"/>
            <a:alpha val="90000"/>
          </a:schemeClr>
        </a:solidFill>
      </dgm:spPr>
      <dgm:t>
        <a:bodyPr/>
        <a:lstStyle/>
        <a:p>
          <a:r>
            <a:rPr lang="sr-Cyrl-RS" sz="2400" dirty="0"/>
            <a:t>Зелена салата, салата од маслачка</a:t>
          </a:r>
          <a:endParaRPr lang="sr-Latn-RS" sz="2400" dirty="0"/>
        </a:p>
      </dgm:t>
    </dgm:pt>
    <dgm:pt modelId="{9A31E442-0416-47F3-84F0-3418173DBAEF}" type="parTrans" cxnId="{F81E6FE6-F838-4081-97FE-3FDB95E38EB1}">
      <dgm:prSet/>
      <dgm:spPr/>
      <dgm:t>
        <a:bodyPr/>
        <a:lstStyle/>
        <a:p>
          <a:endParaRPr lang="sr-Latn-RS" sz="2400"/>
        </a:p>
      </dgm:t>
    </dgm:pt>
    <dgm:pt modelId="{9AE7DF88-F707-46BE-AA1A-F2CBE6A73CFA}" type="sibTrans" cxnId="{F81E6FE6-F838-4081-97FE-3FDB95E38EB1}">
      <dgm:prSet/>
      <dgm:spPr/>
      <dgm:t>
        <a:bodyPr/>
        <a:lstStyle/>
        <a:p>
          <a:endParaRPr lang="sr-Latn-RS" sz="2400"/>
        </a:p>
      </dgm:t>
    </dgm:pt>
    <dgm:pt modelId="{1F1054CA-3435-47C2-8DF6-CD4FD0662D5A}" type="pres">
      <dgm:prSet presAssocID="{379C8A8E-EF6C-48E6-A444-17C91C8DB631}" presName="linearFlow" presStyleCnt="0">
        <dgm:presLayoutVars>
          <dgm:dir/>
          <dgm:animLvl val="lvl"/>
          <dgm:resizeHandles val="exact"/>
        </dgm:presLayoutVars>
      </dgm:prSet>
      <dgm:spPr/>
    </dgm:pt>
    <dgm:pt modelId="{7A5967A0-3034-46F0-AD13-95D82256DF85}" type="pres">
      <dgm:prSet presAssocID="{46B85211-AE1F-451C-BB55-72BEBB127B8E}" presName="composite" presStyleCnt="0"/>
      <dgm:spPr/>
    </dgm:pt>
    <dgm:pt modelId="{FAB19236-2ED9-40B9-B18C-0AEA5DA9D612}" type="pres">
      <dgm:prSet presAssocID="{46B85211-AE1F-451C-BB55-72BEBB127B8E}" presName="parentText" presStyleLbl="alignNode1" presStyleIdx="0" presStyleCnt="4" custScaleX="229845">
        <dgm:presLayoutVars>
          <dgm:chMax val="1"/>
          <dgm:bulletEnabled val="1"/>
        </dgm:presLayoutVars>
      </dgm:prSet>
      <dgm:spPr/>
    </dgm:pt>
    <dgm:pt modelId="{1DD7BB58-E6FB-4EC5-B3E8-6854FE76B8B8}" type="pres">
      <dgm:prSet presAssocID="{46B85211-AE1F-451C-BB55-72BEBB127B8E}" presName="descendantText" presStyleLbl="alignAcc1" presStyleIdx="0" presStyleCnt="4" custScaleX="77374">
        <dgm:presLayoutVars>
          <dgm:bulletEnabled val="1"/>
        </dgm:presLayoutVars>
      </dgm:prSet>
      <dgm:spPr/>
    </dgm:pt>
    <dgm:pt modelId="{4FE1378C-AC87-42A2-A5EA-38B2C770082C}" type="pres">
      <dgm:prSet presAssocID="{390FA858-5EBB-4B4C-981C-3B63AFB94FD5}" presName="sp" presStyleCnt="0"/>
      <dgm:spPr/>
    </dgm:pt>
    <dgm:pt modelId="{D9FFAABF-45C8-41BE-84E5-538AA7A6B06F}" type="pres">
      <dgm:prSet presAssocID="{7C2AA9A3-AB36-421A-9E7F-26C4AE134790}" presName="composite" presStyleCnt="0"/>
      <dgm:spPr/>
    </dgm:pt>
    <dgm:pt modelId="{A1953C83-D7A8-4B32-B15F-70E1EB999414}" type="pres">
      <dgm:prSet presAssocID="{7C2AA9A3-AB36-421A-9E7F-26C4AE134790}" presName="parentText" presStyleLbl="alignNode1" presStyleIdx="1" presStyleCnt="4" custScaleX="224015">
        <dgm:presLayoutVars>
          <dgm:chMax val="1"/>
          <dgm:bulletEnabled val="1"/>
        </dgm:presLayoutVars>
      </dgm:prSet>
      <dgm:spPr/>
    </dgm:pt>
    <dgm:pt modelId="{9BB2EDED-E03F-46EE-B9E2-40A0350685EF}" type="pres">
      <dgm:prSet presAssocID="{7C2AA9A3-AB36-421A-9E7F-26C4AE134790}" presName="descendantText" presStyleLbl="alignAcc1" presStyleIdx="1" presStyleCnt="4" custScaleX="81886">
        <dgm:presLayoutVars>
          <dgm:bulletEnabled val="1"/>
        </dgm:presLayoutVars>
      </dgm:prSet>
      <dgm:spPr/>
    </dgm:pt>
    <dgm:pt modelId="{CFC50EEB-3B8A-4684-8780-FC1858914EEA}" type="pres">
      <dgm:prSet presAssocID="{3F3A2E42-3985-49EE-97DE-DD8C9AC5CC36}" presName="sp" presStyleCnt="0"/>
      <dgm:spPr/>
    </dgm:pt>
    <dgm:pt modelId="{5C55652D-3D9C-40B3-AFCA-D2CEA929FB10}" type="pres">
      <dgm:prSet presAssocID="{01B53DCC-A5FF-46E7-81CE-985B6F445B77}" presName="composite" presStyleCnt="0"/>
      <dgm:spPr/>
    </dgm:pt>
    <dgm:pt modelId="{E2DF2B1D-E7C9-4477-BA70-3505293CC115}" type="pres">
      <dgm:prSet presAssocID="{01B53DCC-A5FF-46E7-81CE-985B6F445B77}" presName="parentText" presStyleLbl="alignNode1" presStyleIdx="2" presStyleCnt="4" custScaleX="222358">
        <dgm:presLayoutVars>
          <dgm:chMax val="1"/>
          <dgm:bulletEnabled val="1"/>
        </dgm:presLayoutVars>
      </dgm:prSet>
      <dgm:spPr/>
    </dgm:pt>
    <dgm:pt modelId="{3A52906C-39C7-4303-84CA-51E78BBDEFA3}" type="pres">
      <dgm:prSet presAssocID="{01B53DCC-A5FF-46E7-81CE-985B6F445B77}" presName="descendantText" presStyleLbl="alignAcc1" presStyleIdx="2" presStyleCnt="4" custScaleX="78551">
        <dgm:presLayoutVars>
          <dgm:bulletEnabled val="1"/>
        </dgm:presLayoutVars>
      </dgm:prSet>
      <dgm:spPr/>
    </dgm:pt>
    <dgm:pt modelId="{2B05C414-35F2-4E52-80B4-425247E7E381}" type="pres">
      <dgm:prSet presAssocID="{E0EE7AEB-8FC7-4971-B115-1750404FCAB3}" presName="sp" presStyleCnt="0"/>
      <dgm:spPr/>
    </dgm:pt>
    <dgm:pt modelId="{80192C35-B747-4565-B9E8-CB048EC1073B}" type="pres">
      <dgm:prSet presAssocID="{E17C7F19-D680-4A90-8921-8B51F0700D2F}" presName="composite" presStyleCnt="0"/>
      <dgm:spPr/>
    </dgm:pt>
    <dgm:pt modelId="{C02832EF-E0E3-4B75-9693-A34F8262FFCE}" type="pres">
      <dgm:prSet presAssocID="{E17C7F19-D680-4A90-8921-8B51F0700D2F}" presName="parentText" presStyleLbl="alignNode1" presStyleIdx="3" presStyleCnt="4" custScaleX="221174">
        <dgm:presLayoutVars>
          <dgm:chMax val="1"/>
          <dgm:bulletEnabled val="1"/>
        </dgm:presLayoutVars>
      </dgm:prSet>
      <dgm:spPr/>
    </dgm:pt>
    <dgm:pt modelId="{CFE15E57-9BFC-4E42-9235-CED9F33D4674}" type="pres">
      <dgm:prSet presAssocID="{E17C7F19-D680-4A90-8921-8B51F0700D2F}" presName="descendantText" presStyleLbl="alignAcc1" presStyleIdx="3" presStyleCnt="4" custScaleX="82886">
        <dgm:presLayoutVars>
          <dgm:bulletEnabled val="1"/>
        </dgm:presLayoutVars>
      </dgm:prSet>
      <dgm:spPr/>
    </dgm:pt>
  </dgm:ptLst>
  <dgm:cxnLst>
    <dgm:cxn modelId="{6A139F00-36A3-49E9-9337-7240B4EBE1D9}" type="presOf" srcId="{C9B00431-78C7-4F93-9FA1-00F90A2FBF5E}" destId="{3A52906C-39C7-4303-84CA-51E78BBDEFA3}" srcOrd="0" destOrd="1" presId="urn:microsoft.com/office/officeart/2005/8/layout/chevron2"/>
    <dgm:cxn modelId="{5721D206-51DB-4299-BEA3-5DE4BE7394CB}" srcId="{E17C7F19-D680-4A90-8921-8B51F0700D2F}" destId="{8E0691D9-FD55-42A7-A837-01933E653D26}" srcOrd="0" destOrd="0" parTransId="{3D94F275-BE6C-4CCA-A3C0-E1A354A05CFD}" sibTransId="{AB0D324A-5044-4681-A490-0A0326A27E62}"/>
    <dgm:cxn modelId="{CA928920-A0DD-4817-A2CB-802BE1F06D6E}" type="presOf" srcId="{4B24E510-CFDF-4DDF-BFA2-8E0AB1C82852}" destId="{9BB2EDED-E03F-46EE-B9E2-40A0350685EF}" srcOrd="0" destOrd="0" presId="urn:microsoft.com/office/officeart/2005/8/layout/chevron2"/>
    <dgm:cxn modelId="{B69AF926-2EAD-4A4F-BFE1-D7CE24A7F6E2}" type="presOf" srcId="{7C2AA9A3-AB36-421A-9E7F-26C4AE134790}" destId="{A1953C83-D7A8-4B32-B15F-70E1EB999414}" srcOrd="0" destOrd="0" presId="urn:microsoft.com/office/officeart/2005/8/layout/chevron2"/>
    <dgm:cxn modelId="{05364E2E-D7F8-4AAC-8A9C-6C996D02F7E5}" type="presOf" srcId="{D7A7667D-9EFA-422B-82D5-540C28CFF14C}" destId="{3A52906C-39C7-4303-84CA-51E78BBDEFA3}" srcOrd="0" destOrd="2" presId="urn:microsoft.com/office/officeart/2005/8/layout/chevron2"/>
    <dgm:cxn modelId="{6AF13836-1F20-4B7E-A8AA-650DD4C73218}" srcId="{01B53DCC-A5FF-46E7-81CE-985B6F445B77}" destId="{649F5EDF-E2C2-4ED4-ADD4-CCBCA2DCE32E}" srcOrd="3" destOrd="0" parTransId="{A2157311-7258-4344-8DC4-CD72618EF614}" sibTransId="{B2DCE0AD-159C-43FA-8D79-2297BBEAEA1D}"/>
    <dgm:cxn modelId="{E5A3223F-E36D-4518-888B-9E37FA1A2C03}" srcId="{379C8A8E-EF6C-48E6-A444-17C91C8DB631}" destId="{46B85211-AE1F-451C-BB55-72BEBB127B8E}" srcOrd="0" destOrd="0" parTransId="{2F758439-EAEF-4A0A-A914-F39A68A843FE}" sibTransId="{390FA858-5EBB-4B4C-981C-3B63AFB94FD5}"/>
    <dgm:cxn modelId="{04A57F44-F249-4BFA-8FB3-42D422EC2465}" type="presOf" srcId="{8E0691D9-FD55-42A7-A837-01933E653D26}" destId="{CFE15E57-9BFC-4E42-9235-CED9F33D4674}" srcOrd="0" destOrd="0" presId="urn:microsoft.com/office/officeart/2005/8/layout/chevron2"/>
    <dgm:cxn modelId="{E630EA6D-5682-40D0-B41D-C40A352C5088}" srcId="{379C8A8E-EF6C-48E6-A444-17C91C8DB631}" destId="{E17C7F19-D680-4A90-8921-8B51F0700D2F}" srcOrd="3" destOrd="0" parTransId="{F5F6F468-CECD-42BC-B5ED-E2B8228F2965}" sibTransId="{5371F3A3-800D-44D4-8F30-A7B314CAD1BC}"/>
    <dgm:cxn modelId="{C99E5B51-684B-4037-90A6-89BD654DB408}" srcId="{379C8A8E-EF6C-48E6-A444-17C91C8DB631}" destId="{7C2AA9A3-AB36-421A-9E7F-26C4AE134790}" srcOrd="1" destOrd="0" parTransId="{EE515107-878D-4AB2-86C5-BE41809D9B6D}" sibTransId="{3F3A2E42-3985-49EE-97DE-DD8C9AC5CC36}"/>
    <dgm:cxn modelId="{25FD1186-1DCD-44AC-820F-A3DE442DF449}" type="presOf" srcId="{4F19D4E6-EFE8-4E99-A225-E9DC1E0E82DD}" destId="{1DD7BB58-E6FB-4EC5-B3E8-6854FE76B8B8}" srcOrd="0" destOrd="1" presId="urn:microsoft.com/office/officeart/2005/8/layout/chevron2"/>
    <dgm:cxn modelId="{614B7D87-F7AD-41DA-8525-B4240D8C14B8}" type="presOf" srcId="{996BC379-06B6-4A1D-BF14-BFD6A52A011E}" destId="{9BB2EDED-E03F-46EE-B9E2-40A0350685EF}" srcOrd="0" destOrd="1" presId="urn:microsoft.com/office/officeart/2005/8/layout/chevron2"/>
    <dgm:cxn modelId="{A616CE8E-3892-4ACF-8AD4-6292AB44C653}" srcId="{01B53DCC-A5FF-46E7-81CE-985B6F445B77}" destId="{52E0A5F8-DE5A-4911-ACC5-9ACA5C95CD07}" srcOrd="0" destOrd="0" parTransId="{F1897960-A55F-49F4-8BA6-8C2827CA229F}" sibTransId="{0D7A819F-DF63-44AB-BE80-BF279989EF06}"/>
    <dgm:cxn modelId="{9DE97F98-4F1F-4D08-91A1-32DBE397AF80}" srcId="{7C2AA9A3-AB36-421A-9E7F-26C4AE134790}" destId="{4B24E510-CFDF-4DDF-BFA2-8E0AB1C82852}" srcOrd="0" destOrd="0" parTransId="{64E729F0-743F-46A2-AEC8-699621C132A7}" sibTransId="{AB9E1A06-A495-46F4-B2C7-CEE526F5A145}"/>
    <dgm:cxn modelId="{A345609E-BA03-41D6-A464-94174CC9ACD8}" type="presOf" srcId="{46B85211-AE1F-451C-BB55-72BEBB127B8E}" destId="{FAB19236-2ED9-40B9-B18C-0AEA5DA9D612}" srcOrd="0" destOrd="0" presId="urn:microsoft.com/office/officeart/2005/8/layout/chevron2"/>
    <dgm:cxn modelId="{9D80E8A0-C40B-4048-AF07-202FEB465EB0}" type="presOf" srcId="{E17C7F19-D680-4A90-8921-8B51F0700D2F}" destId="{C02832EF-E0E3-4B75-9693-A34F8262FFCE}" srcOrd="0" destOrd="0" presId="urn:microsoft.com/office/officeart/2005/8/layout/chevron2"/>
    <dgm:cxn modelId="{8D1CF1A3-72B3-45EF-8496-20C0B8048E9A}" type="presOf" srcId="{E97A5C82-D352-420F-A917-4ED3F8592166}" destId="{1DD7BB58-E6FB-4EC5-B3E8-6854FE76B8B8}" srcOrd="0" destOrd="0" presId="urn:microsoft.com/office/officeart/2005/8/layout/chevron2"/>
    <dgm:cxn modelId="{E07D42B6-B039-4766-B305-4D7AA2A0485F}" srcId="{E17C7F19-D680-4A90-8921-8B51F0700D2F}" destId="{7F37AED7-4195-495B-9135-B3BD875C71E1}" srcOrd="1" destOrd="0" parTransId="{55A8B63A-CB6A-4D8D-95DF-F1424B8A1BFB}" sibTransId="{85BB9671-D249-4C04-AEE2-7B0042A08BF5}"/>
    <dgm:cxn modelId="{3C4AC6C0-763B-4964-A4AF-940B3BBB2AB4}" srcId="{01B53DCC-A5FF-46E7-81CE-985B6F445B77}" destId="{C9B00431-78C7-4F93-9FA1-00F90A2FBF5E}" srcOrd="1" destOrd="0" parTransId="{A8B0C8CE-1D42-4B4C-A444-3957E49D4161}" sibTransId="{78271CB8-3460-4836-BFD2-5BBE5B5A69D4}"/>
    <dgm:cxn modelId="{AB2C1BC5-CB43-408F-BF5B-F57130FC267C}" type="presOf" srcId="{01B53DCC-A5FF-46E7-81CE-985B6F445B77}" destId="{E2DF2B1D-E7C9-4477-BA70-3505293CC115}" srcOrd="0" destOrd="0" presId="urn:microsoft.com/office/officeart/2005/8/layout/chevron2"/>
    <dgm:cxn modelId="{0234A1D5-41C8-4B3C-9CE1-9A883820CDAE}" srcId="{46B85211-AE1F-451C-BB55-72BEBB127B8E}" destId="{E97A5C82-D352-420F-A917-4ED3F8592166}" srcOrd="0" destOrd="0" parTransId="{8026A7FB-48B5-4029-A759-7C741973C025}" sibTransId="{78D0A683-80CC-4F71-A109-BA0980F04235}"/>
    <dgm:cxn modelId="{A157D9D5-FDE3-44FF-9C50-5E4865983BD2}" type="presOf" srcId="{7F37AED7-4195-495B-9135-B3BD875C71E1}" destId="{CFE15E57-9BFC-4E42-9235-CED9F33D4674}" srcOrd="0" destOrd="1" presId="urn:microsoft.com/office/officeart/2005/8/layout/chevron2"/>
    <dgm:cxn modelId="{A6AAFAD5-3F53-4826-B63B-ED4767FD4B49}" type="presOf" srcId="{379C8A8E-EF6C-48E6-A444-17C91C8DB631}" destId="{1F1054CA-3435-47C2-8DF6-CD4FD0662D5A}" srcOrd="0" destOrd="0" presId="urn:microsoft.com/office/officeart/2005/8/layout/chevron2"/>
    <dgm:cxn modelId="{3EBD34E0-3F6A-4B73-B62A-B271AC31413D}" type="presOf" srcId="{649F5EDF-E2C2-4ED4-ADD4-CCBCA2DCE32E}" destId="{3A52906C-39C7-4303-84CA-51E78BBDEFA3}" srcOrd="0" destOrd="3" presId="urn:microsoft.com/office/officeart/2005/8/layout/chevron2"/>
    <dgm:cxn modelId="{795C03E1-887E-406E-8A96-2ADF64E8ACF6}" srcId="{7C2AA9A3-AB36-421A-9E7F-26C4AE134790}" destId="{996BC379-06B6-4A1D-BF14-BFD6A52A011E}" srcOrd="1" destOrd="0" parTransId="{5A84152C-F2B6-4609-AC63-4179B3E8BEB8}" sibTransId="{115A168A-B357-4AAF-AB25-19C886CDCD7B}"/>
    <dgm:cxn modelId="{F81E6FE6-F838-4081-97FE-3FDB95E38EB1}" srcId="{01B53DCC-A5FF-46E7-81CE-985B6F445B77}" destId="{D7A7667D-9EFA-422B-82D5-540C28CFF14C}" srcOrd="2" destOrd="0" parTransId="{9A31E442-0416-47F3-84F0-3418173DBAEF}" sibTransId="{9AE7DF88-F707-46BE-AA1A-F2CBE6A73CFA}"/>
    <dgm:cxn modelId="{1E5377F6-611E-4C8F-8044-7AA919F5D229}" type="presOf" srcId="{52E0A5F8-DE5A-4911-ACC5-9ACA5C95CD07}" destId="{3A52906C-39C7-4303-84CA-51E78BBDEFA3}" srcOrd="0" destOrd="0" presId="urn:microsoft.com/office/officeart/2005/8/layout/chevron2"/>
    <dgm:cxn modelId="{B80429F9-EDEF-4725-8319-5821C6854248}" srcId="{46B85211-AE1F-451C-BB55-72BEBB127B8E}" destId="{4F19D4E6-EFE8-4E99-A225-E9DC1E0E82DD}" srcOrd="1" destOrd="0" parTransId="{5FBBA6AD-6B29-45A0-9426-3B563A021559}" sibTransId="{1E3F3D81-8191-4CE5-85B9-33A5A49F0F4E}"/>
    <dgm:cxn modelId="{91DE5EFF-57C4-42A8-9C52-0529B7AF854C}" srcId="{379C8A8E-EF6C-48E6-A444-17C91C8DB631}" destId="{01B53DCC-A5FF-46E7-81CE-985B6F445B77}" srcOrd="2" destOrd="0" parTransId="{92F8842A-5E51-4768-A2DC-7E66E7DA2241}" sibTransId="{E0EE7AEB-8FC7-4971-B115-1750404FCAB3}"/>
    <dgm:cxn modelId="{3BE1C649-2200-423D-BB1D-6CDD2405CEA7}" type="presParOf" srcId="{1F1054CA-3435-47C2-8DF6-CD4FD0662D5A}" destId="{7A5967A0-3034-46F0-AD13-95D82256DF85}" srcOrd="0" destOrd="0" presId="urn:microsoft.com/office/officeart/2005/8/layout/chevron2"/>
    <dgm:cxn modelId="{E8917C14-D27F-4D8B-8805-B859296C1DCD}" type="presParOf" srcId="{7A5967A0-3034-46F0-AD13-95D82256DF85}" destId="{FAB19236-2ED9-40B9-B18C-0AEA5DA9D612}" srcOrd="0" destOrd="0" presId="urn:microsoft.com/office/officeart/2005/8/layout/chevron2"/>
    <dgm:cxn modelId="{7BC207E9-01A5-44AA-BF8E-688D33CEC0F4}" type="presParOf" srcId="{7A5967A0-3034-46F0-AD13-95D82256DF85}" destId="{1DD7BB58-E6FB-4EC5-B3E8-6854FE76B8B8}" srcOrd="1" destOrd="0" presId="urn:microsoft.com/office/officeart/2005/8/layout/chevron2"/>
    <dgm:cxn modelId="{3470419A-AB3F-45DB-AD3C-29568C0E3D7F}" type="presParOf" srcId="{1F1054CA-3435-47C2-8DF6-CD4FD0662D5A}" destId="{4FE1378C-AC87-42A2-A5EA-38B2C770082C}" srcOrd="1" destOrd="0" presId="urn:microsoft.com/office/officeart/2005/8/layout/chevron2"/>
    <dgm:cxn modelId="{7D51030D-EF1A-4FDD-98A3-5B3C70A15E72}" type="presParOf" srcId="{1F1054CA-3435-47C2-8DF6-CD4FD0662D5A}" destId="{D9FFAABF-45C8-41BE-84E5-538AA7A6B06F}" srcOrd="2" destOrd="0" presId="urn:microsoft.com/office/officeart/2005/8/layout/chevron2"/>
    <dgm:cxn modelId="{5EB96AA7-B68B-447E-BD75-079997C3847C}" type="presParOf" srcId="{D9FFAABF-45C8-41BE-84E5-538AA7A6B06F}" destId="{A1953C83-D7A8-4B32-B15F-70E1EB999414}" srcOrd="0" destOrd="0" presId="urn:microsoft.com/office/officeart/2005/8/layout/chevron2"/>
    <dgm:cxn modelId="{748BECA0-BE0D-49F4-9F05-A7C65667D853}" type="presParOf" srcId="{D9FFAABF-45C8-41BE-84E5-538AA7A6B06F}" destId="{9BB2EDED-E03F-46EE-B9E2-40A0350685EF}" srcOrd="1" destOrd="0" presId="urn:microsoft.com/office/officeart/2005/8/layout/chevron2"/>
    <dgm:cxn modelId="{26370B13-B8DD-4F58-9330-94B497CA779B}" type="presParOf" srcId="{1F1054CA-3435-47C2-8DF6-CD4FD0662D5A}" destId="{CFC50EEB-3B8A-4684-8780-FC1858914EEA}" srcOrd="3" destOrd="0" presId="urn:microsoft.com/office/officeart/2005/8/layout/chevron2"/>
    <dgm:cxn modelId="{DF1B0BD2-6B91-48F7-8B3A-EAF05A043625}" type="presParOf" srcId="{1F1054CA-3435-47C2-8DF6-CD4FD0662D5A}" destId="{5C55652D-3D9C-40B3-AFCA-D2CEA929FB10}" srcOrd="4" destOrd="0" presId="urn:microsoft.com/office/officeart/2005/8/layout/chevron2"/>
    <dgm:cxn modelId="{2378E3C2-1E39-427E-8A5E-D08A4D977D68}" type="presParOf" srcId="{5C55652D-3D9C-40B3-AFCA-D2CEA929FB10}" destId="{E2DF2B1D-E7C9-4477-BA70-3505293CC115}" srcOrd="0" destOrd="0" presId="urn:microsoft.com/office/officeart/2005/8/layout/chevron2"/>
    <dgm:cxn modelId="{3E998EC2-3275-4948-A058-00661BAA4A93}" type="presParOf" srcId="{5C55652D-3D9C-40B3-AFCA-D2CEA929FB10}" destId="{3A52906C-39C7-4303-84CA-51E78BBDEFA3}" srcOrd="1" destOrd="0" presId="urn:microsoft.com/office/officeart/2005/8/layout/chevron2"/>
    <dgm:cxn modelId="{7019DE70-506B-425F-AFBE-070C6A4CBCB2}" type="presParOf" srcId="{1F1054CA-3435-47C2-8DF6-CD4FD0662D5A}" destId="{2B05C414-35F2-4E52-80B4-425247E7E381}" srcOrd="5" destOrd="0" presId="urn:microsoft.com/office/officeart/2005/8/layout/chevron2"/>
    <dgm:cxn modelId="{C058D3F2-7FE7-4CC3-B6F2-D8AE1EFF503A}" type="presParOf" srcId="{1F1054CA-3435-47C2-8DF6-CD4FD0662D5A}" destId="{80192C35-B747-4565-B9E8-CB048EC1073B}" srcOrd="6" destOrd="0" presId="urn:microsoft.com/office/officeart/2005/8/layout/chevron2"/>
    <dgm:cxn modelId="{51896632-554F-4AA4-8326-FF7DF6544E7E}" type="presParOf" srcId="{80192C35-B747-4565-B9E8-CB048EC1073B}" destId="{C02832EF-E0E3-4B75-9693-A34F8262FFCE}" srcOrd="0" destOrd="0" presId="urn:microsoft.com/office/officeart/2005/8/layout/chevron2"/>
    <dgm:cxn modelId="{AC3CE060-80DF-4F47-BADE-EA86586FF3F8}" type="presParOf" srcId="{80192C35-B747-4565-B9E8-CB048EC1073B}" destId="{CFE15E57-9BFC-4E42-9235-CED9F33D467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9C8A8E-EF6C-48E6-A444-17C91C8DB63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sr-Latn-RS"/>
        </a:p>
      </dgm:t>
    </dgm:pt>
    <dgm:pt modelId="{46B85211-AE1F-451C-BB55-72BEBB127B8E}">
      <dgm:prSet phldrT="[Text]" custT="1"/>
      <dgm:spPr>
        <a:solidFill>
          <a:schemeClr val="accent2"/>
        </a:solidFill>
      </dgm:spPr>
      <dgm:t>
        <a:bodyPr/>
        <a:lstStyle/>
        <a:p>
          <a:r>
            <a:rPr lang="sr-Cyrl-RS" sz="2800" b="1" dirty="0">
              <a:solidFill>
                <a:schemeClr val="tx1"/>
              </a:solidFill>
            </a:rPr>
            <a:t>Сос од мајонеза</a:t>
          </a:r>
          <a:endParaRPr lang="sr-Latn-RS" sz="2800" b="1" dirty="0">
            <a:solidFill>
              <a:schemeClr val="tx1"/>
            </a:solidFill>
          </a:endParaRPr>
        </a:p>
      </dgm:t>
    </dgm:pt>
    <dgm:pt modelId="{2F758439-EAEF-4A0A-A914-F39A68A843FE}" type="parTrans" cxnId="{E5A3223F-E36D-4518-888B-9E37FA1A2C03}">
      <dgm:prSet/>
      <dgm:spPr/>
      <dgm:t>
        <a:bodyPr/>
        <a:lstStyle/>
        <a:p>
          <a:endParaRPr lang="sr-Latn-RS" sz="2400"/>
        </a:p>
      </dgm:t>
    </dgm:pt>
    <dgm:pt modelId="{390FA858-5EBB-4B4C-981C-3B63AFB94FD5}" type="sibTrans" cxnId="{E5A3223F-E36D-4518-888B-9E37FA1A2C03}">
      <dgm:prSet/>
      <dgm:spPr/>
      <dgm:t>
        <a:bodyPr/>
        <a:lstStyle/>
        <a:p>
          <a:endParaRPr lang="sr-Latn-RS" sz="2400"/>
        </a:p>
      </dgm:t>
    </dgm:pt>
    <dgm:pt modelId="{E97A5C82-D352-420F-A917-4ED3F8592166}">
      <dgm:prSet phldrT="[Text]" custT="1"/>
      <dgm:spPr>
        <a:solidFill>
          <a:schemeClr val="accent2">
            <a:lumMod val="60000"/>
            <a:lumOff val="40000"/>
            <a:alpha val="90000"/>
          </a:schemeClr>
        </a:solidFill>
      </dgm:spPr>
      <dgm:t>
        <a:bodyPr/>
        <a:lstStyle/>
        <a:p>
          <a:r>
            <a:rPr lang="sr-Cyrl-RS" sz="2400" dirty="0"/>
            <a:t>2дл белог вина, 1дл слатке павлаке, першунов лист, 5г соли, </a:t>
          </a:r>
          <a:endParaRPr lang="sr-Latn-RS" sz="2400" dirty="0"/>
        </a:p>
      </dgm:t>
    </dgm:pt>
    <dgm:pt modelId="{8026A7FB-48B5-4029-A759-7C741973C025}" type="parTrans" cxnId="{0234A1D5-41C8-4B3C-9CE1-9A883820CDAE}">
      <dgm:prSet/>
      <dgm:spPr/>
      <dgm:t>
        <a:bodyPr/>
        <a:lstStyle/>
        <a:p>
          <a:endParaRPr lang="sr-Latn-RS" sz="2400"/>
        </a:p>
      </dgm:t>
    </dgm:pt>
    <dgm:pt modelId="{78D0A683-80CC-4F71-A109-BA0980F04235}" type="sibTrans" cxnId="{0234A1D5-41C8-4B3C-9CE1-9A883820CDAE}">
      <dgm:prSet/>
      <dgm:spPr/>
      <dgm:t>
        <a:bodyPr/>
        <a:lstStyle/>
        <a:p>
          <a:endParaRPr lang="sr-Latn-RS" sz="2400"/>
        </a:p>
      </dgm:t>
    </dgm:pt>
    <dgm:pt modelId="{4F19D4E6-EFE8-4E99-A225-E9DC1E0E82DD}">
      <dgm:prSet phldrT="[Text]" custT="1"/>
      <dgm:spPr>
        <a:solidFill>
          <a:schemeClr val="accent2">
            <a:lumMod val="60000"/>
            <a:lumOff val="40000"/>
            <a:alpha val="90000"/>
          </a:schemeClr>
        </a:solidFill>
      </dgm:spPr>
      <dgm:t>
        <a:bodyPr/>
        <a:lstStyle/>
        <a:p>
          <a:r>
            <a:rPr lang="sr-Cyrl-RS" sz="2400" dirty="0"/>
            <a:t>За повезивање хладних салата,  за припрему сосова</a:t>
          </a:r>
          <a:endParaRPr lang="sr-Latn-RS" sz="2400" dirty="0"/>
        </a:p>
      </dgm:t>
    </dgm:pt>
    <dgm:pt modelId="{5FBBA6AD-6B29-45A0-9426-3B563A021559}" type="parTrans" cxnId="{B80429F9-EDEF-4725-8319-5821C6854248}">
      <dgm:prSet/>
      <dgm:spPr/>
      <dgm:t>
        <a:bodyPr/>
        <a:lstStyle/>
        <a:p>
          <a:endParaRPr lang="sr-Latn-RS" sz="2400"/>
        </a:p>
      </dgm:t>
    </dgm:pt>
    <dgm:pt modelId="{1E3F3D81-8191-4CE5-85B9-33A5A49F0F4E}" type="sibTrans" cxnId="{B80429F9-EDEF-4725-8319-5821C6854248}">
      <dgm:prSet/>
      <dgm:spPr/>
      <dgm:t>
        <a:bodyPr/>
        <a:lstStyle/>
        <a:p>
          <a:endParaRPr lang="sr-Latn-RS" sz="2400"/>
        </a:p>
      </dgm:t>
    </dgm:pt>
    <dgm:pt modelId="{7C2AA9A3-AB36-421A-9E7F-26C4AE134790}">
      <dgm:prSet phldrT="[Text]" custT="1"/>
      <dgm:spPr>
        <a:solidFill>
          <a:schemeClr val="accent6"/>
        </a:solidFill>
      </dgm:spPr>
      <dgm:t>
        <a:bodyPr/>
        <a:lstStyle/>
        <a:p>
          <a:r>
            <a:rPr lang="sr-Cyrl-RS" sz="3200" b="1" dirty="0">
              <a:solidFill>
                <a:schemeClr val="tx1"/>
              </a:solidFill>
            </a:rPr>
            <a:t>Татар сос</a:t>
          </a:r>
          <a:endParaRPr lang="sr-Latn-RS" sz="3200" b="1" dirty="0">
            <a:solidFill>
              <a:schemeClr val="tx1"/>
            </a:solidFill>
          </a:endParaRPr>
        </a:p>
      </dgm:t>
    </dgm:pt>
    <dgm:pt modelId="{EE515107-878D-4AB2-86C5-BE41809D9B6D}" type="parTrans" cxnId="{C99E5B51-684B-4037-90A6-89BD654DB408}">
      <dgm:prSet/>
      <dgm:spPr/>
      <dgm:t>
        <a:bodyPr/>
        <a:lstStyle/>
        <a:p>
          <a:endParaRPr lang="sr-Latn-RS" sz="2400"/>
        </a:p>
      </dgm:t>
    </dgm:pt>
    <dgm:pt modelId="{3F3A2E42-3985-49EE-97DE-DD8C9AC5CC36}" type="sibTrans" cxnId="{C99E5B51-684B-4037-90A6-89BD654DB408}">
      <dgm:prSet/>
      <dgm:spPr/>
      <dgm:t>
        <a:bodyPr/>
        <a:lstStyle/>
        <a:p>
          <a:endParaRPr lang="sr-Latn-RS" sz="2400"/>
        </a:p>
      </dgm:t>
    </dgm:pt>
    <dgm:pt modelId="{4B24E510-CFDF-4DDF-BFA2-8E0AB1C82852}">
      <dgm:prSet phldrT="[Text]" custT="1"/>
      <dgm:spPr>
        <a:solidFill>
          <a:schemeClr val="accent6">
            <a:lumMod val="40000"/>
            <a:lumOff val="60000"/>
            <a:alpha val="90000"/>
          </a:schemeClr>
        </a:solidFill>
      </dgm:spPr>
      <dgm:t>
        <a:bodyPr/>
        <a:lstStyle/>
        <a:p>
          <a:r>
            <a:rPr lang="sr-Cyrl-RS" sz="2400" dirty="0"/>
            <a:t>200г киселих краставчића, 50г киселог капра, першунов лист</a:t>
          </a:r>
          <a:endParaRPr lang="sr-Latn-RS" sz="2400" dirty="0"/>
        </a:p>
      </dgm:t>
    </dgm:pt>
    <dgm:pt modelId="{64E729F0-743F-46A2-AEC8-699621C132A7}" type="parTrans" cxnId="{9DE97F98-4F1F-4D08-91A1-32DBE397AF80}">
      <dgm:prSet/>
      <dgm:spPr/>
      <dgm:t>
        <a:bodyPr/>
        <a:lstStyle/>
        <a:p>
          <a:endParaRPr lang="sr-Latn-RS" sz="2400"/>
        </a:p>
      </dgm:t>
    </dgm:pt>
    <dgm:pt modelId="{AB9E1A06-A495-46F4-B2C7-CEE526F5A145}" type="sibTrans" cxnId="{9DE97F98-4F1F-4D08-91A1-32DBE397AF80}">
      <dgm:prSet/>
      <dgm:spPr/>
      <dgm:t>
        <a:bodyPr/>
        <a:lstStyle/>
        <a:p>
          <a:endParaRPr lang="sr-Latn-RS" sz="2400"/>
        </a:p>
      </dgm:t>
    </dgm:pt>
    <dgm:pt modelId="{996BC379-06B6-4A1D-BF14-BFD6A52A011E}">
      <dgm:prSet phldrT="[Text]" custT="1"/>
      <dgm:spPr>
        <a:solidFill>
          <a:schemeClr val="accent6">
            <a:lumMod val="40000"/>
            <a:lumOff val="60000"/>
            <a:alpha val="90000"/>
          </a:schemeClr>
        </a:solidFill>
      </dgm:spPr>
      <dgm:t>
        <a:bodyPr/>
        <a:lstStyle/>
        <a:p>
          <a:r>
            <a:rPr lang="sr-Cyrl-RS" sz="2400" dirty="0"/>
            <a:t>Похован качкаваљ, похован целер, карађорђева, бечка..</a:t>
          </a:r>
          <a:endParaRPr lang="sr-Latn-RS" sz="2400" dirty="0"/>
        </a:p>
      </dgm:t>
    </dgm:pt>
    <dgm:pt modelId="{5A84152C-F2B6-4609-AC63-4179B3E8BEB8}" type="parTrans" cxnId="{795C03E1-887E-406E-8A96-2ADF64E8ACF6}">
      <dgm:prSet/>
      <dgm:spPr/>
      <dgm:t>
        <a:bodyPr/>
        <a:lstStyle/>
        <a:p>
          <a:endParaRPr lang="sr-Latn-RS" sz="2400"/>
        </a:p>
      </dgm:t>
    </dgm:pt>
    <dgm:pt modelId="{115A168A-B357-4AAF-AB25-19C886CDCD7B}" type="sibTrans" cxnId="{795C03E1-887E-406E-8A96-2ADF64E8ACF6}">
      <dgm:prSet/>
      <dgm:spPr/>
      <dgm:t>
        <a:bodyPr/>
        <a:lstStyle/>
        <a:p>
          <a:endParaRPr lang="sr-Latn-RS" sz="2400"/>
        </a:p>
      </dgm:t>
    </dgm:pt>
    <dgm:pt modelId="{01B53DCC-A5FF-46E7-81CE-985B6F445B77}">
      <dgm:prSet phldrT="[Text]" custT="1"/>
      <dgm:spPr>
        <a:solidFill>
          <a:srgbClr val="FFC000"/>
        </a:solidFill>
      </dgm:spPr>
      <dgm:t>
        <a:bodyPr/>
        <a:lstStyle/>
        <a:p>
          <a:r>
            <a:rPr lang="sr-Cyrl-RS" sz="2400" b="1" dirty="0">
              <a:solidFill>
                <a:schemeClr val="bg2">
                  <a:lumMod val="10000"/>
                </a:schemeClr>
              </a:solidFill>
            </a:rPr>
            <a:t>Андалузијски сос</a:t>
          </a:r>
          <a:endParaRPr lang="sr-Latn-RS" sz="2400" b="1" dirty="0">
            <a:solidFill>
              <a:schemeClr val="bg2">
                <a:lumMod val="10000"/>
              </a:schemeClr>
            </a:solidFill>
          </a:endParaRPr>
        </a:p>
      </dgm:t>
    </dgm:pt>
    <dgm:pt modelId="{92F8842A-5E51-4768-A2DC-7E66E7DA2241}" type="parTrans" cxnId="{91DE5EFF-57C4-42A8-9C52-0529B7AF854C}">
      <dgm:prSet/>
      <dgm:spPr/>
      <dgm:t>
        <a:bodyPr/>
        <a:lstStyle/>
        <a:p>
          <a:endParaRPr lang="sr-Latn-RS" sz="2400"/>
        </a:p>
      </dgm:t>
    </dgm:pt>
    <dgm:pt modelId="{E0EE7AEB-8FC7-4971-B115-1750404FCAB3}" type="sibTrans" cxnId="{91DE5EFF-57C4-42A8-9C52-0529B7AF854C}">
      <dgm:prSet/>
      <dgm:spPr/>
      <dgm:t>
        <a:bodyPr/>
        <a:lstStyle/>
        <a:p>
          <a:endParaRPr lang="sr-Latn-RS" sz="2400"/>
        </a:p>
      </dgm:t>
    </dgm:pt>
    <dgm:pt modelId="{8E0691D9-FD55-42A7-A837-01933E653D26}">
      <dgm:prSet phldrT="[Text]" custT="1"/>
      <dgm:spPr>
        <a:solidFill>
          <a:schemeClr val="accent1">
            <a:lumMod val="60000"/>
            <a:lumOff val="40000"/>
            <a:alpha val="90000"/>
          </a:schemeClr>
        </a:solidFill>
      </dgm:spPr>
      <dgm:t>
        <a:bodyPr/>
        <a:lstStyle/>
        <a:p>
          <a:r>
            <a:rPr lang="sr-Cyrl-RS" sz="2400" dirty="0"/>
            <a:t>100г спанаћа, 100г зелене салате, естрагон, со, першунов лист</a:t>
          </a:r>
          <a:endParaRPr lang="sr-Latn-RS" sz="2400" dirty="0"/>
        </a:p>
      </dgm:t>
    </dgm:pt>
    <dgm:pt modelId="{3D94F275-BE6C-4CCA-A3C0-E1A354A05CFD}" type="parTrans" cxnId="{5721D206-51DB-4299-BEA3-5DE4BE7394CB}">
      <dgm:prSet/>
      <dgm:spPr/>
      <dgm:t>
        <a:bodyPr/>
        <a:lstStyle/>
        <a:p>
          <a:endParaRPr lang="sr-Latn-RS" sz="2400"/>
        </a:p>
      </dgm:t>
    </dgm:pt>
    <dgm:pt modelId="{AB0D324A-5044-4681-A490-0A0326A27E62}" type="sibTrans" cxnId="{5721D206-51DB-4299-BEA3-5DE4BE7394CB}">
      <dgm:prSet/>
      <dgm:spPr/>
      <dgm:t>
        <a:bodyPr/>
        <a:lstStyle/>
        <a:p>
          <a:endParaRPr lang="sr-Latn-RS" sz="2400"/>
        </a:p>
      </dgm:t>
    </dgm:pt>
    <dgm:pt modelId="{7F37AED7-4195-495B-9135-B3BD875C71E1}">
      <dgm:prSet phldrT="[Text]" custT="1"/>
      <dgm:spPr>
        <a:solidFill>
          <a:schemeClr val="accent1">
            <a:lumMod val="60000"/>
            <a:lumOff val="40000"/>
            <a:alpha val="90000"/>
          </a:schemeClr>
        </a:solidFill>
      </dgm:spPr>
      <dgm:t>
        <a:bodyPr/>
        <a:lstStyle/>
        <a:p>
          <a:r>
            <a:rPr lang="sr-Cyrl-RS" sz="2400" dirty="0"/>
            <a:t>Повезивање хладних салата, похована топла предјела од поврћа, јела од тестенина, јела од меса</a:t>
          </a:r>
          <a:endParaRPr lang="sr-Latn-RS" sz="2400" dirty="0"/>
        </a:p>
      </dgm:t>
    </dgm:pt>
    <dgm:pt modelId="{55A8B63A-CB6A-4D8D-95DF-F1424B8A1BFB}" type="parTrans" cxnId="{E07D42B6-B039-4766-B305-4D7AA2A0485F}">
      <dgm:prSet/>
      <dgm:spPr/>
      <dgm:t>
        <a:bodyPr/>
        <a:lstStyle/>
        <a:p>
          <a:endParaRPr lang="sr-Latn-RS" sz="2400"/>
        </a:p>
      </dgm:t>
    </dgm:pt>
    <dgm:pt modelId="{85BB9671-D249-4C04-AEE2-7B0042A08BF5}" type="sibTrans" cxnId="{E07D42B6-B039-4766-B305-4D7AA2A0485F}">
      <dgm:prSet/>
      <dgm:spPr/>
      <dgm:t>
        <a:bodyPr/>
        <a:lstStyle/>
        <a:p>
          <a:endParaRPr lang="sr-Latn-RS" sz="2400"/>
        </a:p>
      </dgm:t>
    </dgm:pt>
    <dgm:pt modelId="{E17C7F19-D680-4A90-8921-8B51F0700D2F}">
      <dgm:prSet phldrT="[Text]" custT="1"/>
      <dgm:spPr/>
      <dgm:t>
        <a:bodyPr/>
        <a:lstStyle/>
        <a:p>
          <a:r>
            <a:rPr lang="sr-Cyrl-RS" sz="2800" b="1" dirty="0">
              <a:solidFill>
                <a:schemeClr val="bg2">
                  <a:lumMod val="10000"/>
                </a:schemeClr>
              </a:solidFill>
            </a:rPr>
            <a:t>Зелени сос</a:t>
          </a:r>
          <a:endParaRPr lang="sr-Latn-RS" sz="2800" b="1" dirty="0">
            <a:solidFill>
              <a:schemeClr val="bg2">
                <a:lumMod val="10000"/>
              </a:schemeClr>
            </a:solidFill>
          </a:endParaRPr>
        </a:p>
      </dgm:t>
    </dgm:pt>
    <dgm:pt modelId="{F5F6F468-CECD-42BC-B5ED-E2B8228F2965}" type="parTrans" cxnId="{E630EA6D-5682-40D0-B41D-C40A352C5088}">
      <dgm:prSet/>
      <dgm:spPr/>
      <dgm:t>
        <a:bodyPr/>
        <a:lstStyle/>
        <a:p>
          <a:endParaRPr lang="sr-Latn-RS" sz="2400"/>
        </a:p>
      </dgm:t>
    </dgm:pt>
    <dgm:pt modelId="{5371F3A3-800D-44D4-8F30-A7B314CAD1BC}" type="sibTrans" cxnId="{E630EA6D-5682-40D0-B41D-C40A352C5088}">
      <dgm:prSet/>
      <dgm:spPr/>
      <dgm:t>
        <a:bodyPr/>
        <a:lstStyle/>
        <a:p>
          <a:endParaRPr lang="sr-Latn-RS" sz="2400"/>
        </a:p>
      </dgm:t>
    </dgm:pt>
    <dgm:pt modelId="{52E0A5F8-DE5A-4911-ACC5-9ACA5C95CD07}">
      <dgm:prSet custT="1"/>
      <dgm:spPr>
        <a:solidFill>
          <a:schemeClr val="accent4">
            <a:lumMod val="75000"/>
            <a:alpha val="90000"/>
          </a:schemeClr>
        </a:solidFill>
      </dgm:spPr>
      <dgm:t>
        <a:bodyPr/>
        <a:lstStyle/>
        <a:p>
          <a:endParaRPr lang="sr-Latn-RS" sz="2400"/>
        </a:p>
      </dgm:t>
    </dgm:pt>
    <dgm:pt modelId="{F1897960-A55F-49F4-8BA6-8C2827CA229F}" type="parTrans" cxnId="{A616CE8E-3892-4ACF-8AD4-6292AB44C653}">
      <dgm:prSet/>
      <dgm:spPr/>
      <dgm:t>
        <a:bodyPr/>
        <a:lstStyle/>
        <a:p>
          <a:endParaRPr lang="sr-Latn-RS" sz="2400"/>
        </a:p>
      </dgm:t>
    </dgm:pt>
    <dgm:pt modelId="{0D7A819F-DF63-44AB-BE80-BF279989EF06}" type="sibTrans" cxnId="{A616CE8E-3892-4ACF-8AD4-6292AB44C653}">
      <dgm:prSet/>
      <dgm:spPr/>
      <dgm:t>
        <a:bodyPr/>
        <a:lstStyle/>
        <a:p>
          <a:endParaRPr lang="sr-Latn-RS" sz="2400"/>
        </a:p>
      </dgm:t>
    </dgm:pt>
    <dgm:pt modelId="{C9B00431-78C7-4F93-9FA1-00F90A2FBF5E}">
      <dgm:prSet phldrT="[Text]" custT="1"/>
      <dgm:spPr>
        <a:solidFill>
          <a:schemeClr val="accent4">
            <a:lumMod val="75000"/>
            <a:alpha val="90000"/>
          </a:schemeClr>
        </a:solidFill>
      </dgm:spPr>
      <dgm:t>
        <a:bodyPr/>
        <a:lstStyle/>
        <a:p>
          <a:r>
            <a:rPr lang="sr-Cyrl-RS" sz="2400" dirty="0"/>
            <a:t>Сок од самлевеног и процеђеног парадајза</a:t>
          </a:r>
          <a:endParaRPr lang="sr-Latn-RS" sz="2400" dirty="0"/>
        </a:p>
      </dgm:t>
    </dgm:pt>
    <dgm:pt modelId="{A8B0C8CE-1D42-4B4C-A444-3957E49D4161}" type="parTrans" cxnId="{3C4AC6C0-763B-4964-A4AF-940B3BBB2AB4}">
      <dgm:prSet/>
      <dgm:spPr/>
      <dgm:t>
        <a:bodyPr/>
        <a:lstStyle/>
        <a:p>
          <a:endParaRPr lang="sr-Latn-RS" sz="2400"/>
        </a:p>
      </dgm:t>
    </dgm:pt>
    <dgm:pt modelId="{78271CB8-3460-4836-BFD2-5BBE5B5A69D4}" type="sibTrans" cxnId="{3C4AC6C0-763B-4964-A4AF-940B3BBB2AB4}">
      <dgm:prSet/>
      <dgm:spPr/>
      <dgm:t>
        <a:bodyPr/>
        <a:lstStyle/>
        <a:p>
          <a:endParaRPr lang="sr-Latn-RS" sz="2400"/>
        </a:p>
      </dgm:t>
    </dgm:pt>
    <dgm:pt modelId="{649F5EDF-E2C2-4ED4-ADD4-CCBCA2DCE32E}">
      <dgm:prSet custT="1"/>
      <dgm:spPr>
        <a:solidFill>
          <a:schemeClr val="accent4">
            <a:lumMod val="75000"/>
            <a:alpha val="90000"/>
          </a:schemeClr>
        </a:solidFill>
      </dgm:spPr>
      <dgm:t>
        <a:bodyPr/>
        <a:lstStyle/>
        <a:p>
          <a:endParaRPr lang="sr-Latn-RS" sz="2400" dirty="0"/>
        </a:p>
      </dgm:t>
    </dgm:pt>
    <dgm:pt modelId="{A2157311-7258-4344-8DC4-CD72618EF614}" type="parTrans" cxnId="{6AF13836-1F20-4B7E-A8AA-650DD4C73218}">
      <dgm:prSet/>
      <dgm:spPr/>
      <dgm:t>
        <a:bodyPr/>
        <a:lstStyle/>
        <a:p>
          <a:endParaRPr lang="sr-Latn-RS" sz="2400"/>
        </a:p>
      </dgm:t>
    </dgm:pt>
    <dgm:pt modelId="{B2DCE0AD-159C-43FA-8D79-2297BBEAEA1D}" type="sibTrans" cxnId="{6AF13836-1F20-4B7E-A8AA-650DD4C73218}">
      <dgm:prSet/>
      <dgm:spPr/>
      <dgm:t>
        <a:bodyPr/>
        <a:lstStyle/>
        <a:p>
          <a:endParaRPr lang="sr-Latn-RS" sz="2400"/>
        </a:p>
      </dgm:t>
    </dgm:pt>
    <dgm:pt modelId="{D7A7667D-9EFA-422B-82D5-540C28CFF14C}">
      <dgm:prSet phldrT="[Text]" custT="1"/>
      <dgm:spPr>
        <a:solidFill>
          <a:schemeClr val="accent4">
            <a:lumMod val="75000"/>
            <a:alpha val="90000"/>
          </a:schemeClr>
        </a:solidFill>
      </dgm:spPr>
      <dgm:t>
        <a:bodyPr/>
        <a:lstStyle/>
        <a:p>
          <a:r>
            <a:rPr lang="sr-Cyrl-RS" sz="2400" dirty="0"/>
            <a:t>Паштете од рибе, печена риба на роштиљу</a:t>
          </a:r>
          <a:endParaRPr lang="sr-Latn-RS" sz="2400" dirty="0"/>
        </a:p>
      </dgm:t>
    </dgm:pt>
    <dgm:pt modelId="{9A31E442-0416-47F3-84F0-3418173DBAEF}" type="parTrans" cxnId="{F81E6FE6-F838-4081-97FE-3FDB95E38EB1}">
      <dgm:prSet/>
      <dgm:spPr/>
      <dgm:t>
        <a:bodyPr/>
        <a:lstStyle/>
        <a:p>
          <a:endParaRPr lang="sr-Latn-RS" sz="2400"/>
        </a:p>
      </dgm:t>
    </dgm:pt>
    <dgm:pt modelId="{9AE7DF88-F707-46BE-AA1A-F2CBE6A73CFA}" type="sibTrans" cxnId="{F81E6FE6-F838-4081-97FE-3FDB95E38EB1}">
      <dgm:prSet/>
      <dgm:spPr/>
      <dgm:t>
        <a:bodyPr/>
        <a:lstStyle/>
        <a:p>
          <a:endParaRPr lang="sr-Latn-RS" sz="2400"/>
        </a:p>
      </dgm:t>
    </dgm:pt>
    <dgm:pt modelId="{1746F0A0-E6E4-4CE1-92E7-14DF97B8F94A}">
      <dgm:prSet phldrT="[Text]" custT="1"/>
      <dgm:spPr>
        <a:solidFill>
          <a:schemeClr val="accent2">
            <a:lumMod val="60000"/>
            <a:lumOff val="40000"/>
            <a:alpha val="90000"/>
          </a:schemeClr>
        </a:solidFill>
      </dgm:spPr>
      <dgm:t>
        <a:bodyPr/>
        <a:lstStyle/>
        <a:p>
          <a:r>
            <a:rPr lang="sr-Cyrl-RS" sz="2400" dirty="0"/>
            <a:t>0,5дл лимуновог сока </a:t>
          </a:r>
          <a:endParaRPr lang="sr-Latn-RS" sz="2400" dirty="0"/>
        </a:p>
      </dgm:t>
    </dgm:pt>
    <dgm:pt modelId="{988AE69E-5D20-44EB-BA44-4190B105B74C}" type="parTrans" cxnId="{7F1B9A1F-6659-4313-BA2A-9DABA90C647D}">
      <dgm:prSet/>
      <dgm:spPr/>
      <dgm:t>
        <a:bodyPr/>
        <a:lstStyle/>
        <a:p>
          <a:endParaRPr lang="sr-Latn-RS"/>
        </a:p>
      </dgm:t>
    </dgm:pt>
    <dgm:pt modelId="{D86A62F6-B90A-4FA8-84CA-FF7766F379C0}" type="sibTrans" cxnId="{7F1B9A1F-6659-4313-BA2A-9DABA90C647D}">
      <dgm:prSet/>
      <dgm:spPr/>
      <dgm:t>
        <a:bodyPr/>
        <a:lstStyle/>
        <a:p>
          <a:endParaRPr lang="sr-Latn-RS"/>
        </a:p>
      </dgm:t>
    </dgm:pt>
    <dgm:pt modelId="{1F1054CA-3435-47C2-8DF6-CD4FD0662D5A}" type="pres">
      <dgm:prSet presAssocID="{379C8A8E-EF6C-48E6-A444-17C91C8DB631}" presName="linearFlow" presStyleCnt="0">
        <dgm:presLayoutVars>
          <dgm:dir/>
          <dgm:animLvl val="lvl"/>
          <dgm:resizeHandles val="exact"/>
        </dgm:presLayoutVars>
      </dgm:prSet>
      <dgm:spPr/>
    </dgm:pt>
    <dgm:pt modelId="{7A5967A0-3034-46F0-AD13-95D82256DF85}" type="pres">
      <dgm:prSet presAssocID="{46B85211-AE1F-451C-BB55-72BEBB127B8E}" presName="composite" presStyleCnt="0"/>
      <dgm:spPr/>
    </dgm:pt>
    <dgm:pt modelId="{FAB19236-2ED9-40B9-B18C-0AEA5DA9D612}" type="pres">
      <dgm:prSet presAssocID="{46B85211-AE1F-451C-BB55-72BEBB127B8E}" presName="parentText" presStyleLbl="alignNode1" presStyleIdx="0" presStyleCnt="4" custScaleX="229845">
        <dgm:presLayoutVars>
          <dgm:chMax val="1"/>
          <dgm:bulletEnabled val="1"/>
        </dgm:presLayoutVars>
      </dgm:prSet>
      <dgm:spPr/>
    </dgm:pt>
    <dgm:pt modelId="{1DD7BB58-E6FB-4EC5-B3E8-6854FE76B8B8}" type="pres">
      <dgm:prSet presAssocID="{46B85211-AE1F-451C-BB55-72BEBB127B8E}" presName="descendantText" presStyleLbl="alignAcc1" presStyleIdx="0" presStyleCnt="4" custScaleX="89779" custScaleY="151533">
        <dgm:presLayoutVars>
          <dgm:bulletEnabled val="1"/>
        </dgm:presLayoutVars>
      </dgm:prSet>
      <dgm:spPr/>
    </dgm:pt>
    <dgm:pt modelId="{4FE1378C-AC87-42A2-A5EA-38B2C770082C}" type="pres">
      <dgm:prSet presAssocID="{390FA858-5EBB-4B4C-981C-3B63AFB94FD5}" presName="sp" presStyleCnt="0"/>
      <dgm:spPr/>
    </dgm:pt>
    <dgm:pt modelId="{D9FFAABF-45C8-41BE-84E5-538AA7A6B06F}" type="pres">
      <dgm:prSet presAssocID="{7C2AA9A3-AB36-421A-9E7F-26C4AE134790}" presName="composite" presStyleCnt="0"/>
      <dgm:spPr/>
    </dgm:pt>
    <dgm:pt modelId="{A1953C83-D7A8-4B32-B15F-70E1EB999414}" type="pres">
      <dgm:prSet presAssocID="{7C2AA9A3-AB36-421A-9E7F-26C4AE134790}" presName="parentText" presStyleLbl="alignNode1" presStyleIdx="1" presStyleCnt="4" custScaleX="224015">
        <dgm:presLayoutVars>
          <dgm:chMax val="1"/>
          <dgm:bulletEnabled val="1"/>
        </dgm:presLayoutVars>
      </dgm:prSet>
      <dgm:spPr/>
    </dgm:pt>
    <dgm:pt modelId="{9BB2EDED-E03F-46EE-B9E2-40A0350685EF}" type="pres">
      <dgm:prSet presAssocID="{7C2AA9A3-AB36-421A-9E7F-26C4AE134790}" presName="descendantText" presStyleLbl="alignAcc1" presStyleIdx="1" presStyleCnt="4" custScaleX="90163" custScaleY="143604">
        <dgm:presLayoutVars>
          <dgm:bulletEnabled val="1"/>
        </dgm:presLayoutVars>
      </dgm:prSet>
      <dgm:spPr/>
    </dgm:pt>
    <dgm:pt modelId="{CFC50EEB-3B8A-4684-8780-FC1858914EEA}" type="pres">
      <dgm:prSet presAssocID="{3F3A2E42-3985-49EE-97DE-DD8C9AC5CC36}" presName="sp" presStyleCnt="0"/>
      <dgm:spPr/>
    </dgm:pt>
    <dgm:pt modelId="{5C55652D-3D9C-40B3-AFCA-D2CEA929FB10}" type="pres">
      <dgm:prSet presAssocID="{01B53DCC-A5FF-46E7-81CE-985B6F445B77}" presName="composite" presStyleCnt="0"/>
      <dgm:spPr/>
    </dgm:pt>
    <dgm:pt modelId="{E2DF2B1D-E7C9-4477-BA70-3505293CC115}" type="pres">
      <dgm:prSet presAssocID="{01B53DCC-A5FF-46E7-81CE-985B6F445B77}" presName="parentText" presStyleLbl="alignNode1" presStyleIdx="2" presStyleCnt="4" custScaleX="222358">
        <dgm:presLayoutVars>
          <dgm:chMax val="1"/>
          <dgm:bulletEnabled val="1"/>
        </dgm:presLayoutVars>
      </dgm:prSet>
      <dgm:spPr/>
    </dgm:pt>
    <dgm:pt modelId="{3A52906C-39C7-4303-84CA-51E78BBDEFA3}" type="pres">
      <dgm:prSet presAssocID="{01B53DCC-A5FF-46E7-81CE-985B6F445B77}" presName="descendantText" presStyleLbl="alignAcc1" presStyleIdx="2" presStyleCnt="4" custScaleX="85970" custScaleY="142610">
        <dgm:presLayoutVars>
          <dgm:bulletEnabled val="1"/>
        </dgm:presLayoutVars>
      </dgm:prSet>
      <dgm:spPr/>
    </dgm:pt>
    <dgm:pt modelId="{2B05C414-35F2-4E52-80B4-425247E7E381}" type="pres">
      <dgm:prSet presAssocID="{E0EE7AEB-8FC7-4971-B115-1750404FCAB3}" presName="sp" presStyleCnt="0"/>
      <dgm:spPr/>
    </dgm:pt>
    <dgm:pt modelId="{80192C35-B747-4565-B9E8-CB048EC1073B}" type="pres">
      <dgm:prSet presAssocID="{E17C7F19-D680-4A90-8921-8B51F0700D2F}" presName="composite" presStyleCnt="0"/>
      <dgm:spPr/>
    </dgm:pt>
    <dgm:pt modelId="{C02832EF-E0E3-4B75-9693-A34F8262FFCE}" type="pres">
      <dgm:prSet presAssocID="{E17C7F19-D680-4A90-8921-8B51F0700D2F}" presName="parentText" presStyleLbl="alignNode1" presStyleIdx="3" presStyleCnt="4" custScaleX="221174">
        <dgm:presLayoutVars>
          <dgm:chMax val="1"/>
          <dgm:bulletEnabled val="1"/>
        </dgm:presLayoutVars>
      </dgm:prSet>
      <dgm:spPr/>
    </dgm:pt>
    <dgm:pt modelId="{CFE15E57-9BFC-4E42-9235-CED9F33D4674}" type="pres">
      <dgm:prSet presAssocID="{E17C7F19-D680-4A90-8921-8B51F0700D2F}" presName="descendantText" presStyleLbl="alignAcc1" presStyleIdx="3" presStyleCnt="4" custScaleX="91936" custScaleY="145950">
        <dgm:presLayoutVars>
          <dgm:bulletEnabled val="1"/>
        </dgm:presLayoutVars>
      </dgm:prSet>
      <dgm:spPr/>
    </dgm:pt>
  </dgm:ptLst>
  <dgm:cxnLst>
    <dgm:cxn modelId="{6A139F00-36A3-49E9-9337-7240B4EBE1D9}" type="presOf" srcId="{C9B00431-78C7-4F93-9FA1-00F90A2FBF5E}" destId="{3A52906C-39C7-4303-84CA-51E78BBDEFA3}" srcOrd="0" destOrd="1" presId="urn:microsoft.com/office/officeart/2005/8/layout/chevron2"/>
    <dgm:cxn modelId="{5721D206-51DB-4299-BEA3-5DE4BE7394CB}" srcId="{E17C7F19-D680-4A90-8921-8B51F0700D2F}" destId="{8E0691D9-FD55-42A7-A837-01933E653D26}" srcOrd="0" destOrd="0" parTransId="{3D94F275-BE6C-4CCA-A3C0-E1A354A05CFD}" sibTransId="{AB0D324A-5044-4681-A490-0A0326A27E62}"/>
    <dgm:cxn modelId="{679A411B-A66A-4BAC-B3C5-4CEA15AF577C}" type="presOf" srcId="{1746F0A0-E6E4-4CE1-92E7-14DF97B8F94A}" destId="{1DD7BB58-E6FB-4EC5-B3E8-6854FE76B8B8}" srcOrd="0" destOrd="1" presId="urn:microsoft.com/office/officeart/2005/8/layout/chevron2"/>
    <dgm:cxn modelId="{7F1B9A1F-6659-4313-BA2A-9DABA90C647D}" srcId="{46B85211-AE1F-451C-BB55-72BEBB127B8E}" destId="{1746F0A0-E6E4-4CE1-92E7-14DF97B8F94A}" srcOrd="1" destOrd="0" parTransId="{988AE69E-5D20-44EB-BA44-4190B105B74C}" sibTransId="{D86A62F6-B90A-4FA8-84CA-FF7766F379C0}"/>
    <dgm:cxn modelId="{CA928920-A0DD-4817-A2CB-802BE1F06D6E}" type="presOf" srcId="{4B24E510-CFDF-4DDF-BFA2-8E0AB1C82852}" destId="{9BB2EDED-E03F-46EE-B9E2-40A0350685EF}" srcOrd="0" destOrd="0" presId="urn:microsoft.com/office/officeart/2005/8/layout/chevron2"/>
    <dgm:cxn modelId="{B69AF926-2EAD-4A4F-BFE1-D7CE24A7F6E2}" type="presOf" srcId="{7C2AA9A3-AB36-421A-9E7F-26C4AE134790}" destId="{A1953C83-D7A8-4B32-B15F-70E1EB999414}" srcOrd="0" destOrd="0" presId="urn:microsoft.com/office/officeart/2005/8/layout/chevron2"/>
    <dgm:cxn modelId="{05364E2E-D7F8-4AAC-8A9C-6C996D02F7E5}" type="presOf" srcId="{D7A7667D-9EFA-422B-82D5-540C28CFF14C}" destId="{3A52906C-39C7-4303-84CA-51E78BBDEFA3}" srcOrd="0" destOrd="2" presId="urn:microsoft.com/office/officeart/2005/8/layout/chevron2"/>
    <dgm:cxn modelId="{6AF13836-1F20-4B7E-A8AA-650DD4C73218}" srcId="{01B53DCC-A5FF-46E7-81CE-985B6F445B77}" destId="{649F5EDF-E2C2-4ED4-ADD4-CCBCA2DCE32E}" srcOrd="3" destOrd="0" parTransId="{A2157311-7258-4344-8DC4-CD72618EF614}" sibTransId="{B2DCE0AD-159C-43FA-8D79-2297BBEAEA1D}"/>
    <dgm:cxn modelId="{E5A3223F-E36D-4518-888B-9E37FA1A2C03}" srcId="{379C8A8E-EF6C-48E6-A444-17C91C8DB631}" destId="{46B85211-AE1F-451C-BB55-72BEBB127B8E}" srcOrd="0" destOrd="0" parTransId="{2F758439-EAEF-4A0A-A914-F39A68A843FE}" sibTransId="{390FA858-5EBB-4B4C-981C-3B63AFB94FD5}"/>
    <dgm:cxn modelId="{04A57F44-F249-4BFA-8FB3-42D422EC2465}" type="presOf" srcId="{8E0691D9-FD55-42A7-A837-01933E653D26}" destId="{CFE15E57-9BFC-4E42-9235-CED9F33D4674}" srcOrd="0" destOrd="0" presId="urn:microsoft.com/office/officeart/2005/8/layout/chevron2"/>
    <dgm:cxn modelId="{E630EA6D-5682-40D0-B41D-C40A352C5088}" srcId="{379C8A8E-EF6C-48E6-A444-17C91C8DB631}" destId="{E17C7F19-D680-4A90-8921-8B51F0700D2F}" srcOrd="3" destOrd="0" parTransId="{F5F6F468-CECD-42BC-B5ED-E2B8228F2965}" sibTransId="{5371F3A3-800D-44D4-8F30-A7B314CAD1BC}"/>
    <dgm:cxn modelId="{C99E5B51-684B-4037-90A6-89BD654DB408}" srcId="{379C8A8E-EF6C-48E6-A444-17C91C8DB631}" destId="{7C2AA9A3-AB36-421A-9E7F-26C4AE134790}" srcOrd="1" destOrd="0" parTransId="{EE515107-878D-4AB2-86C5-BE41809D9B6D}" sibTransId="{3F3A2E42-3985-49EE-97DE-DD8C9AC5CC36}"/>
    <dgm:cxn modelId="{25FD1186-1DCD-44AC-820F-A3DE442DF449}" type="presOf" srcId="{4F19D4E6-EFE8-4E99-A225-E9DC1E0E82DD}" destId="{1DD7BB58-E6FB-4EC5-B3E8-6854FE76B8B8}" srcOrd="0" destOrd="2" presId="urn:microsoft.com/office/officeart/2005/8/layout/chevron2"/>
    <dgm:cxn modelId="{614B7D87-F7AD-41DA-8525-B4240D8C14B8}" type="presOf" srcId="{996BC379-06B6-4A1D-BF14-BFD6A52A011E}" destId="{9BB2EDED-E03F-46EE-B9E2-40A0350685EF}" srcOrd="0" destOrd="1" presId="urn:microsoft.com/office/officeart/2005/8/layout/chevron2"/>
    <dgm:cxn modelId="{A616CE8E-3892-4ACF-8AD4-6292AB44C653}" srcId="{01B53DCC-A5FF-46E7-81CE-985B6F445B77}" destId="{52E0A5F8-DE5A-4911-ACC5-9ACA5C95CD07}" srcOrd="0" destOrd="0" parTransId="{F1897960-A55F-49F4-8BA6-8C2827CA229F}" sibTransId="{0D7A819F-DF63-44AB-BE80-BF279989EF06}"/>
    <dgm:cxn modelId="{9DE97F98-4F1F-4D08-91A1-32DBE397AF80}" srcId="{7C2AA9A3-AB36-421A-9E7F-26C4AE134790}" destId="{4B24E510-CFDF-4DDF-BFA2-8E0AB1C82852}" srcOrd="0" destOrd="0" parTransId="{64E729F0-743F-46A2-AEC8-699621C132A7}" sibTransId="{AB9E1A06-A495-46F4-B2C7-CEE526F5A145}"/>
    <dgm:cxn modelId="{A345609E-BA03-41D6-A464-94174CC9ACD8}" type="presOf" srcId="{46B85211-AE1F-451C-BB55-72BEBB127B8E}" destId="{FAB19236-2ED9-40B9-B18C-0AEA5DA9D612}" srcOrd="0" destOrd="0" presId="urn:microsoft.com/office/officeart/2005/8/layout/chevron2"/>
    <dgm:cxn modelId="{9D80E8A0-C40B-4048-AF07-202FEB465EB0}" type="presOf" srcId="{E17C7F19-D680-4A90-8921-8B51F0700D2F}" destId="{C02832EF-E0E3-4B75-9693-A34F8262FFCE}" srcOrd="0" destOrd="0" presId="urn:microsoft.com/office/officeart/2005/8/layout/chevron2"/>
    <dgm:cxn modelId="{8D1CF1A3-72B3-45EF-8496-20C0B8048E9A}" type="presOf" srcId="{E97A5C82-D352-420F-A917-4ED3F8592166}" destId="{1DD7BB58-E6FB-4EC5-B3E8-6854FE76B8B8}" srcOrd="0" destOrd="0" presId="urn:microsoft.com/office/officeart/2005/8/layout/chevron2"/>
    <dgm:cxn modelId="{E07D42B6-B039-4766-B305-4D7AA2A0485F}" srcId="{E17C7F19-D680-4A90-8921-8B51F0700D2F}" destId="{7F37AED7-4195-495B-9135-B3BD875C71E1}" srcOrd="1" destOrd="0" parTransId="{55A8B63A-CB6A-4D8D-95DF-F1424B8A1BFB}" sibTransId="{85BB9671-D249-4C04-AEE2-7B0042A08BF5}"/>
    <dgm:cxn modelId="{3C4AC6C0-763B-4964-A4AF-940B3BBB2AB4}" srcId="{01B53DCC-A5FF-46E7-81CE-985B6F445B77}" destId="{C9B00431-78C7-4F93-9FA1-00F90A2FBF5E}" srcOrd="1" destOrd="0" parTransId="{A8B0C8CE-1D42-4B4C-A444-3957E49D4161}" sibTransId="{78271CB8-3460-4836-BFD2-5BBE5B5A69D4}"/>
    <dgm:cxn modelId="{AB2C1BC5-CB43-408F-BF5B-F57130FC267C}" type="presOf" srcId="{01B53DCC-A5FF-46E7-81CE-985B6F445B77}" destId="{E2DF2B1D-E7C9-4477-BA70-3505293CC115}" srcOrd="0" destOrd="0" presId="urn:microsoft.com/office/officeart/2005/8/layout/chevron2"/>
    <dgm:cxn modelId="{0234A1D5-41C8-4B3C-9CE1-9A883820CDAE}" srcId="{46B85211-AE1F-451C-BB55-72BEBB127B8E}" destId="{E97A5C82-D352-420F-A917-4ED3F8592166}" srcOrd="0" destOrd="0" parTransId="{8026A7FB-48B5-4029-A759-7C741973C025}" sibTransId="{78D0A683-80CC-4F71-A109-BA0980F04235}"/>
    <dgm:cxn modelId="{A157D9D5-FDE3-44FF-9C50-5E4865983BD2}" type="presOf" srcId="{7F37AED7-4195-495B-9135-B3BD875C71E1}" destId="{CFE15E57-9BFC-4E42-9235-CED9F33D4674}" srcOrd="0" destOrd="1" presId="urn:microsoft.com/office/officeart/2005/8/layout/chevron2"/>
    <dgm:cxn modelId="{A6AAFAD5-3F53-4826-B63B-ED4767FD4B49}" type="presOf" srcId="{379C8A8E-EF6C-48E6-A444-17C91C8DB631}" destId="{1F1054CA-3435-47C2-8DF6-CD4FD0662D5A}" srcOrd="0" destOrd="0" presId="urn:microsoft.com/office/officeart/2005/8/layout/chevron2"/>
    <dgm:cxn modelId="{3EBD34E0-3F6A-4B73-B62A-B271AC31413D}" type="presOf" srcId="{649F5EDF-E2C2-4ED4-ADD4-CCBCA2DCE32E}" destId="{3A52906C-39C7-4303-84CA-51E78BBDEFA3}" srcOrd="0" destOrd="3" presId="urn:microsoft.com/office/officeart/2005/8/layout/chevron2"/>
    <dgm:cxn modelId="{795C03E1-887E-406E-8A96-2ADF64E8ACF6}" srcId="{7C2AA9A3-AB36-421A-9E7F-26C4AE134790}" destId="{996BC379-06B6-4A1D-BF14-BFD6A52A011E}" srcOrd="1" destOrd="0" parTransId="{5A84152C-F2B6-4609-AC63-4179B3E8BEB8}" sibTransId="{115A168A-B357-4AAF-AB25-19C886CDCD7B}"/>
    <dgm:cxn modelId="{F81E6FE6-F838-4081-97FE-3FDB95E38EB1}" srcId="{01B53DCC-A5FF-46E7-81CE-985B6F445B77}" destId="{D7A7667D-9EFA-422B-82D5-540C28CFF14C}" srcOrd="2" destOrd="0" parTransId="{9A31E442-0416-47F3-84F0-3418173DBAEF}" sibTransId="{9AE7DF88-F707-46BE-AA1A-F2CBE6A73CFA}"/>
    <dgm:cxn modelId="{1E5377F6-611E-4C8F-8044-7AA919F5D229}" type="presOf" srcId="{52E0A5F8-DE5A-4911-ACC5-9ACA5C95CD07}" destId="{3A52906C-39C7-4303-84CA-51E78BBDEFA3}" srcOrd="0" destOrd="0" presId="urn:microsoft.com/office/officeart/2005/8/layout/chevron2"/>
    <dgm:cxn modelId="{B80429F9-EDEF-4725-8319-5821C6854248}" srcId="{46B85211-AE1F-451C-BB55-72BEBB127B8E}" destId="{4F19D4E6-EFE8-4E99-A225-E9DC1E0E82DD}" srcOrd="2" destOrd="0" parTransId="{5FBBA6AD-6B29-45A0-9426-3B563A021559}" sibTransId="{1E3F3D81-8191-4CE5-85B9-33A5A49F0F4E}"/>
    <dgm:cxn modelId="{91DE5EFF-57C4-42A8-9C52-0529B7AF854C}" srcId="{379C8A8E-EF6C-48E6-A444-17C91C8DB631}" destId="{01B53DCC-A5FF-46E7-81CE-985B6F445B77}" srcOrd="2" destOrd="0" parTransId="{92F8842A-5E51-4768-A2DC-7E66E7DA2241}" sibTransId="{E0EE7AEB-8FC7-4971-B115-1750404FCAB3}"/>
    <dgm:cxn modelId="{3BE1C649-2200-423D-BB1D-6CDD2405CEA7}" type="presParOf" srcId="{1F1054CA-3435-47C2-8DF6-CD4FD0662D5A}" destId="{7A5967A0-3034-46F0-AD13-95D82256DF85}" srcOrd="0" destOrd="0" presId="urn:microsoft.com/office/officeart/2005/8/layout/chevron2"/>
    <dgm:cxn modelId="{E8917C14-D27F-4D8B-8805-B859296C1DCD}" type="presParOf" srcId="{7A5967A0-3034-46F0-AD13-95D82256DF85}" destId="{FAB19236-2ED9-40B9-B18C-0AEA5DA9D612}" srcOrd="0" destOrd="0" presId="urn:microsoft.com/office/officeart/2005/8/layout/chevron2"/>
    <dgm:cxn modelId="{7BC207E9-01A5-44AA-BF8E-688D33CEC0F4}" type="presParOf" srcId="{7A5967A0-3034-46F0-AD13-95D82256DF85}" destId="{1DD7BB58-E6FB-4EC5-B3E8-6854FE76B8B8}" srcOrd="1" destOrd="0" presId="urn:microsoft.com/office/officeart/2005/8/layout/chevron2"/>
    <dgm:cxn modelId="{3470419A-AB3F-45DB-AD3C-29568C0E3D7F}" type="presParOf" srcId="{1F1054CA-3435-47C2-8DF6-CD4FD0662D5A}" destId="{4FE1378C-AC87-42A2-A5EA-38B2C770082C}" srcOrd="1" destOrd="0" presId="urn:microsoft.com/office/officeart/2005/8/layout/chevron2"/>
    <dgm:cxn modelId="{7D51030D-EF1A-4FDD-98A3-5B3C70A15E72}" type="presParOf" srcId="{1F1054CA-3435-47C2-8DF6-CD4FD0662D5A}" destId="{D9FFAABF-45C8-41BE-84E5-538AA7A6B06F}" srcOrd="2" destOrd="0" presId="urn:microsoft.com/office/officeart/2005/8/layout/chevron2"/>
    <dgm:cxn modelId="{5EB96AA7-B68B-447E-BD75-079997C3847C}" type="presParOf" srcId="{D9FFAABF-45C8-41BE-84E5-538AA7A6B06F}" destId="{A1953C83-D7A8-4B32-B15F-70E1EB999414}" srcOrd="0" destOrd="0" presId="urn:microsoft.com/office/officeart/2005/8/layout/chevron2"/>
    <dgm:cxn modelId="{748BECA0-BE0D-49F4-9F05-A7C65667D853}" type="presParOf" srcId="{D9FFAABF-45C8-41BE-84E5-538AA7A6B06F}" destId="{9BB2EDED-E03F-46EE-B9E2-40A0350685EF}" srcOrd="1" destOrd="0" presId="urn:microsoft.com/office/officeart/2005/8/layout/chevron2"/>
    <dgm:cxn modelId="{26370B13-B8DD-4F58-9330-94B497CA779B}" type="presParOf" srcId="{1F1054CA-3435-47C2-8DF6-CD4FD0662D5A}" destId="{CFC50EEB-3B8A-4684-8780-FC1858914EEA}" srcOrd="3" destOrd="0" presId="urn:microsoft.com/office/officeart/2005/8/layout/chevron2"/>
    <dgm:cxn modelId="{DF1B0BD2-6B91-48F7-8B3A-EAF05A043625}" type="presParOf" srcId="{1F1054CA-3435-47C2-8DF6-CD4FD0662D5A}" destId="{5C55652D-3D9C-40B3-AFCA-D2CEA929FB10}" srcOrd="4" destOrd="0" presId="urn:microsoft.com/office/officeart/2005/8/layout/chevron2"/>
    <dgm:cxn modelId="{2378E3C2-1E39-427E-8A5E-D08A4D977D68}" type="presParOf" srcId="{5C55652D-3D9C-40B3-AFCA-D2CEA929FB10}" destId="{E2DF2B1D-E7C9-4477-BA70-3505293CC115}" srcOrd="0" destOrd="0" presId="urn:microsoft.com/office/officeart/2005/8/layout/chevron2"/>
    <dgm:cxn modelId="{3E998EC2-3275-4948-A058-00661BAA4A93}" type="presParOf" srcId="{5C55652D-3D9C-40B3-AFCA-D2CEA929FB10}" destId="{3A52906C-39C7-4303-84CA-51E78BBDEFA3}" srcOrd="1" destOrd="0" presId="urn:microsoft.com/office/officeart/2005/8/layout/chevron2"/>
    <dgm:cxn modelId="{7019DE70-506B-425F-AFBE-070C6A4CBCB2}" type="presParOf" srcId="{1F1054CA-3435-47C2-8DF6-CD4FD0662D5A}" destId="{2B05C414-35F2-4E52-80B4-425247E7E381}" srcOrd="5" destOrd="0" presId="urn:microsoft.com/office/officeart/2005/8/layout/chevron2"/>
    <dgm:cxn modelId="{C058D3F2-7FE7-4CC3-B6F2-D8AE1EFF503A}" type="presParOf" srcId="{1F1054CA-3435-47C2-8DF6-CD4FD0662D5A}" destId="{80192C35-B747-4565-B9E8-CB048EC1073B}" srcOrd="6" destOrd="0" presId="urn:microsoft.com/office/officeart/2005/8/layout/chevron2"/>
    <dgm:cxn modelId="{51896632-554F-4AA4-8326-FF7DF6544E7E}" type="presParOf" srcId="{80192C35-B747-4565-B9E8-CB048EC1073B}" destId="{C02832EF-E0E3-4B75-9693-A34F8262FFCE}" srcOrd="0" destOrd="0" presId="urn:microsoft.com/office/officeart/2005/8/layout/chevron2"/>
    <dgm:cxn modelId="{AC3CE060-80DF-4F47-BADE-EA86586FF3F8}" type="presParOf" srcId="{80192C35-B747-4565-B9E8-CB048EC1073B}" destId="{CFE15E57-9BFC-4E42-9235-CED9F33D4674}" srcOrd="1" destOrd="0" presId="urn:microsoft.com/office/officeart/2005/8/layout/chevro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9C8A8E-EF6C-48E6-A444-17C91C8DB63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sr-Latn-RS"/>
        </a:p>
      </dgm:t>
    </dgm:pt>
    <dgm:pt modelId="{46B85211-AE1F-451C-BB55-72BEBB127B8E}">
      <dgm:prSet phldrT="[Text]" custT="1"/>
      <dgm:spPr>
        <a:solidFill>
          <a:schemeClr val="accent4">
            <a:lumMod val="20000"/>
            <a:lumOff val="80000"/>
          </a:schemeClr>
        </a:solidFill>
      </dgm:spPr>
      <dgm:t>
        <a:bodyPr/>
        <a:lstStyle/>
        <a:p>
          <a:r>
            <a:rPr lang="sr-Cyrl-RS" sz="2800" b="1" dirty="0">
              <a:solidFill>
                <a:schemeClr val="tx1"/>
              </a:solidFill>
            </a:rPr>
            <a:t>Сос од белог лука</a:t>
          </a:r>
          <a:endParaRPr lang="sr-Latn-RS" sz="2800" b="1" dirty="0">
            <a:solidFill>
              <a:schemeClr val="tx1"/>
            </a:solidFill>
          </a:endParaRPr>
        </a:p>
      </dgm:t>
    </dgm:pt>
    <dgm:pt modelId="{2F758439-EAEF-4A0A-A914-F39A68A843FE}" type="parTrans" cxnId="{E5A3223F-E36D-4518-888B-9E37FA1A2C03}">
      <dgm:prSet/>
      <dgm:spPr/>
      <dgm:t>
        <a:bodyPr/>
        <a:lstStyle/>
        <a:p>
          <a:endParaRPr lang="sr-Latn-RS" sz="2400"/>
        </a:p>
      </dgm:t>
    </dgm:pt>
    <dgm:pt modelId="{390FA858-5EBB-4B4C-981C-3B63AFB94FD5}" type="sibTrans" cxnId="{E5A3223F-E36D-4518-888B-9E37FA1A2C03}">
      <dgm:prSet/>
      <dgm:spPr/>
      <dgm:t>
        <a:bodyPr/>
        <a:lstStyle/>
        <a:p>
          <a:endParaRPr lang="sr-Latn-RS" sz="2400"/>
        </a:p>
      </dgm:t>
    </dgm:pt>
    <dgm:pt modelId="{E97A5C82-D352-420F-A917-4ED3F8592166}">
      <dgm:prSet phldrT="[Text]" custT="1"/>
      <dgm:spPr>
        <a:solidFill>
          <a:schemeClr val="accent2">
            <a:lumMod val="60000"/>
            <a:lumOff val="40000"/>
            <a:alpha val="90000"/>
          </a:schemeClr>
        </a:solidFill>
      </dgm:spPr>
      <dgm:t>
        <a:bodyPr/>
        <a:lstStyle/>
        <a:p>
          <a:r>
            <a:rPr lang="sr-Cyrl-RS" sz="2400" dirty="0"/>
            <a:t>Кувани кромпир (у љусци), бели лук, со, жуманце, лимунов сок,  маслиново уље </a:t>
          </a:r>
          <a:endParaRPr lang="sr-Latn-RS" sz="2400" dirty="0"/>
        </a:p>
      </dgm:t>
    </dgm:pt>
    <dgm:pt modelId="{8026A7FB-48B5-4029-A759-7C741973C025}" type="parTrans" cxnId="{0234A1D5-41C8-4B3C-9CE1-9A883820CDAE}">
      <dgm:prSet/>
      <dgm:spPr/>
      <dgm:t>
        <a:bodyPr/>
        <a:lstStyle/>
        <a:p>
          <a:endParaRPr lang="sr-Latn-RS" sz="2400"/>
        </a:p>
      </dgm:t>
    </dgm:pt>
    <dgm:pt modelId="{78D0A683-80CC-4F71-A109-BA0980F04235}" type="sibTrans" cxnId="{0234A1D5-41C8-4B3C-9CE1-9A883820CDAE}">
      <dgm:prSet/>
      <dgm:spPr/>
      <dgm:t>
        <a:bodyPr/>
        <a:lstStyle/>
        <a:p>
          <a:endParaRPr lang="sr-Latn-RS" sz="2400"/>
        </a:p>
      </dgm:t>
    </dgm:pt>
    <dgm:pt modelId="{4F19D4E6-EFE8-4E99-A225-E9DC1E0E82DD}">
      <dgm:prSet phldrT="[Text]" custT="1"/>
      <dgm:spPr>
        <a:solidFill>
          <a:schemeClr val="accent2">
            <a:lumMod val="60000"/>
            <a:lumOff val="40000"/>
            <a:alpha val="90000"/>
          </a:schemeClr>
        </a:solidFill>
      </dgm:spPr>
      <dgm:t>
        <a:bodyPr/>
        <a:lstStyle/>
        <a:p>
          <a:r>
            <a:rPr lang="sr-Cyrl-RS" sz="2400" dirty="0"/>
            <a:t>Јела од рибе</a:t>
          </a:r>
          <a:endParaRPr lang="sr-Latn-RS" sz="2400" dirty="0"/>
        </a:p>
      </dgm:t>
    </dgm:pt>
    <dgm:pt modelId="{5FBBA6AD-6B29-45A0-9426-3B563A021559}" type="parTrans" cxnId="{B80429F9-EDEF-4725-8319-5821C6854248}">
      <dgm:prSet/>
      <dgm:spPr/>
      <dgm:t>
        <a:bodyPr/>
        <a:lstStyle/>
        <a:p>
          <a:endParaRPr lang="sr-Latn-RS" sz="2400"/>
        </a:p>
      </dgm:t>
    </dgm:pt>
    <dgm:pt modelId="{1E3F3D81-8191-4CE5-85B9-33A5A49F0F4E}" type="sibTrans" cxnId="{B80429F9-EDEF-4725-8319-5821C6854248}">
      <dgm:prSet/>
      <dgm:spPr/>
      <dgm:t>
        <a:bodyPr/>
        <a:lstStyle/>
        <a:p>
          <a:endParaRPr lang="sr-Latn-RS" sz="2400"/>
        </a:p>
      </dgm:t>
    </dgm:pt>
    <dgm:pt modelId="{7C2AA9A3-AB36-421A-9E7F-26C4AE134790}">
      <dgm:prSet phldrT="[Text]" custT="1"/>
      <dgm:spPr>
        <a:solidFill>
          <a:schemeClr val="accent6">
            <a:lumMod val="20000"/>
            <a:lumOff val="80000"/>
          </a:schemeClr>
        </a:solidFill>
      </dgm:spPr>
      <dgm:t>
        <a:bodyPr/>
        <a:lstStyle/>
        <a:p>
          <a:r>
            <a:rPr lang="sr-Cyrl-RS" sz="2800" b="1" dirty="0">
              <a:solidFill>
                <a:schemeClr val="tx1"/>
              </a:solidFill>
            </a:rPr>
            <a:t>Ремулад сос</a:t>
          </a:r>
          <a:endParaRPr lang="sr-Latn-RS" sz="2800" b="1" dirty="0">
            <a:solidFill>
              <a:schemeClr val="tx1"/>
            </a:solidFill>
          </a:endParaRPr>
        </a:p>
      </dgm:t>
    </dgm:pt>
    <dgm:pt modelId="{EE515107-878D-4AB2-86C5-BE41809D9B6D}" type="parTrans" cxnId="{C99E5B51-684B-4037-90A6-89BD654DB408}">
      <dgm:prSet/>
      <dgm:spPr/>
      <dgm:t>
        <a:bodyPr/>
        <a:lstStyle/>
        <a:p>
          <a:endParaRPr lang="sr-Latn-RS" sz="2400"/>
        </a:p>
      </dgm:t>
    </dgm:pt>
    <dgm:pt modelId="{3F3A2E42-3985-49EE-97DE-DD8C9AC5CC36}" type="sibTrans" cxnId="{C99E5B51-684B-4037-90A6-89BD654DB408}">
      <dgm:prSet/>
      <dgm:spPr/>
      <dgm:t>
        <a:bodyPr/>
        <a:lstStyle/>
        <a:p>
          <a:endParaRPr lang="sr-Latn-RS" sz="2400"/>
        </a:p>
      </dgm:t>
    </dgm:pt>
    <dgm:pt modelId="{4B24E510-CFDF-4DDF-BFA2-8E0AB1C82852}">
      <dgm:prSet phldrT="[Text]" custT="1"/>
      <dgm:spPr>
        <a:solidFill>
          <a:schemeClr val="accent6">
            <a:lumMod val="40000"/>
            <a:lumOff val="60000"/>
            <a:alpha val="90000"/>
          </a:schemeClr>
        </a:solidFill>
      </dgm:spPr>
      <dgm:t>
        <a:bodyPr/>
        <a:lstStyle/>
        <a:p>
          <a:r>
            <a:rPr lang="sr-Cyrl-RS" sz="2400" dirty="0"/>
            <a:t>200г киселих краставчића, 20г киселог капра, 50г ринглица, першунов лист, со, лимунов сок</a:t>
          </a:r>
          <a:endParaRPr lang="sr-Latn-RS" sz="2400" dirty="0"/>
        </a:p>
      </dgm:t>
    </dgm:pt>
    <dgm:pt modelId="{64E729F0-743F-46A2-AEC8-699621C132A7}" type="parTrans" cxnId="{9DE97F98-4F1F-4D08-91A1-32DBE397AF80}">
      <dgm:prSet/>
      <dgm:spPr/>
      <dgm:t>
        <a:bodyPr/>
        <a:lstStyle/>
        <a:p>
          <a:endParaRPr lang="sr-Latn-RS" sz="2400"/>
        </a:p>
      </dgm:t>
    </dgm:pt>
    <dgm:pt modelId="{AB9E1A06-A495-46F4-B2C7-CEE526F5A145}" type="sibTrans" cxnId="{9DE97F98-4F1F-4D08-91A1-32DBE397AF80}">
      <dgm:prSet/>
      <dgm:spPr/>
      <dgm:t>
        <a:bodyPr/>
        <a:lstStyle/>
        <a:p>
          <a:endParaRPr lang="sr-Latn-RS" sz="2400"/>
        </a:p>
      </dgm:t>
    </dgm:pt>
    <dgm:pt modelId="{996BC379-06B6-4A1D-BF14-BFD6A52A011E}">
      <dgm:prSet phldrT="[Text]" custT="1"/>
      <dgm:spPr>
        <a:solidFill>
          <a:schemeClr val="accent6">
            <a:lumMod val="40000"/>
            <a:lumOff val="60000"/>
            <a:alpha val="90000"/>
          </a:schemeClr>
        </a:solidFill>
      </dgm:spPr>
      <dgm:t>
        <a:bodyPr/>
        <a:lstStyle/>
        <a:p>
          <a:r>
            <a:rPr lang="sr-Cyrl-RS" sz="2400" dirty="0"/>
            <a:t>Јела од рибе, месна јела, Валдорф салата...</a:t>
          </a:r>
          <a:endParaRPr lang="sr-Latn-RS" sz="2400" dirty="0"/>
        </a:p>
      </dgm:t>
    </dgm:pt>
    <dgm:pt modelId="{5A84152C-F2B6-4609-AC63-4179B3E8BEB8}" type="parTrans" cxnId="{795C03E1-887E-406E-8A96-2ADF64E8ACF6}">
      <dgm:prSet/>
      <dgm:spPr/>
      <dgm:t>
        <a:bodyPr/>
        <a:lstStyle/>
        <a:p>
          <a:endParaRPr lang="sr-Latn-RS" sz="2400"/>
        </a:p>
      </dgm:t>
    </dgm:pt>
    <dgm:pt modelId="{115A168A-B357-4AAF-AB25-19C886CDCD7B}" type="sibTrans" cxnId="{795C03E1-887E-406E-8A96-2ADF64E8ACF6}">
      <dgm:prSet/>
      <dgm:spPr/>
      <dgm:t>
        <a:bodyPr/>
        <a:lstStyle/>
        <a:p>
          <a:endParaRPr lang="sr-Latn-RS" sz="2400"/>
        </a:p>
      </dgm:t>
    </dgm:pt>
    <dgm:pt modelId="{01B53DCC-A5FF-46E7-81CE-985B6F445B77}">
      <dgm:prSet phldrT="[Text]" custT="1"/>
      <dgm:spPr>
        <a:solidFill>
          <a:srgbClr val="FFC000"/>
        </a:solidFill>
      </dgm:spPr>
      <dgm:t>
        <a:bodyPr/>
        <a:lstStyle/>
        <a:p>
          <a:r>
            <a:rPr lang="sr-Cyrl-RS" sz="2800" b="1" dirty="0">
              <a:solidFill>
                <a:schemeClr val="bg2">
                  <a:lumMod val="10000"/>
                </a:schemeClr>
              </a:solidFill>
            </a:rPr>
            <a:t>Коктел сос</a:t>
          </a:r>
          <a:endParaRPr lang="sr-Latn-RS" sz="2800" b="1" dirty="0">
            <a:solidFill>
              <a:schemeClr val="bg2">
                <a:lumMod val="10000"/>
              </a:schemeClr>
            </a:solidFill>
          </a:endParaRPr>
        </a:p>
      </dgm:t>
    </dgm:pt>
    <dgm:pt modelId="{92F8842A-5E51-4768-A2DC-7E66E7DA2241}" type="parTrans" cxnId="{91DE5EFF-57C4-42A8-9C52-0529B7AF854C}">
      <dgm:prSet/>
      <dgm:spPr/>
      <dgm:t>
        <a:bodyPr/>
        <a:lstStyle/>
        <a:p>
          <a:endParaRPr lang="sr-Latn-RS" sz="2400"/>
        </a:p>
      </dgm:t>
    </dgm:pt>
    <dgm:pt modelId="{E0EE7AEB-8FC7-4971-B115-1750404FCAB3}" type="sibTrans" cxnId="{91DE5EFF-57C4-42A8-9C52-0529B7AF854C}">
      <dgm:prSet/>
      <dgm:spPr/>
      <dgm:t>
        <a:bodyPr/>
        <a:lstStyle/>
        <a:p>
          <a:endParaRPr lang="sr-Latn-RS" sz="2400"/>
        </a:p>
      </dgm:t>
    </dgm:pt>
    <dgm:pt modelId="{8E0691D9-FD55-42A7-A837-01933E653D26}">
      <dgm:prSet phldrT="[Text]" custT="1"/>
      <dgm:spPr>
        <a:solidFill>
          <a:schemeClr val="accent1">
            <a:lumMod val="60000"/>
            <a:lumOff val="40000"/>
            <a:alpha val="90000"/>
          </a:schemeClr>
        </a:solidFill>
      </dgm:spPr>
      <dgm:t>
        <a:bodyPr/>
        <a:lstStyle/>
        <a:p>
          <a:r>
            <a:rPr lang="sr-Cyrl-RS" sz="2400" dirty="0"/>
            <a:t>Отопљени желатин, темпирани аспик</a:t>
          </a:r>
          <a:endParaRPr lang="sr-Latn-RS" sz="2400" dirty="0"/>
        </a:p>
      </dgm:t>
    </dgm:pt>
    <dgm:pt modelId="{3D94F275-BE6C-4CCA-A3C0-E1A354A05CFD}" type="parTrans" cxnId="{5721D206-51DB-4299-BEA3-5DE4BE7394CB}">
      <dgm:prSet/>
      <dgm:spPr/>
      <dgm:t>
        <a:bodyPr/>
        <a:lstStyle/>
        <a:p>
          <a:endParaRPr lang="sr-Latn-RS" sz="2400"/>
        </a:p>
      </dgm:t>
    </dgm:pt>
    <dgm:pt modelId="{AB0D324A-5044-4681-A490-0A0326A27E62}" type="sibTrans" cxnId="{5721D206-51DB-4299-BEA3-5DE4BE7394CB}">
      <dgm:prSet/>
      <dgm:spPr/>
      <dgm:t>
        <a:bodyPr/>
        <a:lstStyle/>
        <a:p>
          <a:endParaRPr lang="sr-Latn-RS" sz="2400"/>
        </a:p>
      </dgm:t>
    </dgm:pt>
    <dgm:pt modelId="{7F37AED7-4195-495B-9135-B3BD875C71E1}">
      <dgm:prSet phldrT="[Text]" custT="1"/>
      <dgm:spPr>
        <a:solidFill>
          <a:schemeClr val="accent1">
            <a:lumMod val="60000"/>
            <a:lumOff val="40000"/>
            <a:alpha val="90000"/>
          </a:schemeClr>
        </a:solidFill>
      </dgm:spPr>
      <dgm:t>
        <a:bodyPr/>
        <a:lstStyle/>
        <a:p>
          <a:r>
            <a:rPr lang="sr-Cyrl-RS" sz="2400" dirty="0"/>
            <a:t>Преливање јела од рибљег меса, ракова и живинског меса </a:t>
          </a:r>
          <a:endParaRPr lang="sr-Latn-RS" sz="2400" dirty="0"/>
        </a:p>
      </dgm:t>
    </dgm:pt>
    <dgm:pt modelId="{55A8B63A-CB6A-4D8D-95DF-F1424B8A1BFB}" type="parTrans" cxnId="{E07D42B6-B039-4766-B305-4D7AA2A0485F}">
      <dgm:prSet/>
      <dgm:spPr/>
      <dgm:t>
        <a:bodyPr/>
        <a:lstStyle/>
        <a:p>
          <a:endParaRPr lang="sr-Latn-RS" sz="2400"/>
        </a:p>
      </dgm:t>
    </dgm:pt>
    <dgm:pt modelId="{85BB9671-D249-4C04-AEE2-7B0042A08BF5}" type="sibTrans" cxnId="{E07D42B6-B039-4766-B305-4D7AA2A0485F}">
      <dgm:prSet/>
      <dgm:spPr/>
      <dgm:t>
        <a:bodyPr/>
        <a:lstStyle/>
        <a:p>
          <a:endParaRPr lang="sr-Latn-RS" sz="2400"/>
        </a:p>
      </dgm:t>
    </dgm:pt>
    <dgm:pt modelId="{E17C7F19-D680-4A90-8921-8B51F0700D2F}">
      <dgm:prSet phldrT="[Text]" custT="1"/>
      <dgm:spPr>
        <a:solidFill>
          <a:schemeClr val="accent5">
            <a:lumMod val="20000"/>
            <a:lumOff val="80000"/>
          </a:schemeClr>
        </a:solidFill>
      </dgm:spPr>
      <dgm:t>
        <a:bodyPr/>
        <a:lstStyle/>
        <a:p>
          <a:r>
            <a:rPr lang="sr-Cyrl-RS" sz="2800" b="1" dirty="0">
              <a:solidFill>
                <a:schemeClr val="bg2">
                  <a:lumMod val="10000"/>
                </a:schemeClr>
              </a:solidFill>
            </a:rPr>
            <a:t>Шофроа сос</a:t>
          </a:r>
          <a:endParaRPr lang="sr-Latn-RS" sz="2800" b="1" dirty="0">
            <a:solidFill>
              <a:schemeClr val="bg2">
                <a:lumMod val="10000"/>
              </a:schemeClr>
            </a:solidFill>
          </a:endParaRPr>
        </a:p>
      </dgm:t>
    </dgm:pt>
    <dgm:pt modelId="{F5F6F468-CECD-42BC-B5ED-E2B8228F2965}" type="parTrans" cxnId="{E630EA6D-5682-40D0-B41D-C40A352C5088}">
      <dgm:prSet/>
      <dgm:spPr/>
      <dgm:t>
        <a:bodyPr/>
        <a:lstStyle/>
        <a:p>
          <a:endParaRPr lang="sr-Latn-RS" sz="2400"/>
        </a:p>
      </dgm:t>
    </dgm:pt>
    <dgm:pt modelId="{5371F3A3-800D-44D4-8F30-A7B314CAD1BC}" type="sibTrans" cxnId="{E630EA6D-5682-40D0-B41D-C40A352C5088}">
      <dgm:prSet/>
      <dgm:spPr/>
      <dgm:t>
        <a:bodyPr/>
        <a:lstStyle/>
        <a:p>
          <a:endParaRPr lang="sr-Latn-RS" sz="2400"/>
        </a:p>
      </dgm:t>
    </dgm:pt>
    <dgm:pt modelId="{52E0A5F8-DE5A-4911-ACC5-9ACA5C95CD07}">
      <dgm:prSet custT="1"/>
      <dgm:spPr>
        <a:solidFill>
          <a:schemeClr val="accent4">
            <a:lumMod val="75000"/>
            <a:alpha val="90000"/>
          </a:schemeClr>
        </a:solidFill>
      </dgm:spPr>
      <dgm:t>
        <a:bodyPr/>
        <a:lstStyle/>
        <a:p>
          <a:endParaRPr lang="sr-Latn-RS" sz="2400" dirty="0"/>
        </a:p>
      </dgm:t>
    </dgm:pt>
    <dgm:pt modelId="{F1897960-A55F-49F4-8BA6-8C2827CA229F}" type="parTrans" cxnId="{A616CE8E-3892-4ACF-8AD4-6292AB44C653}">
      <dgm:prSet/>
      <dgm:spPr/>
      <dgm:t>
        <a:bodyPr/>
        <a:lstStyle/>
        <a:p>
          <a:endParaRPr lang="sr-Latn-RS" sz="2400"/>
        </a:p>
      </dgm:t>
    </dgm:pt>
    <dgm:pt modelId="{0D7A819F-DF63-44AB-BE80-BF279989EF06}" type="sibTrans" cxnId="{A616CE8E-3892-4ACF-8AD4-6292AB44C653}">
      <dgm:prSet/>
      <dgm:spPr/>
      <dgm:t>
        <a:bodyPr/>
        <a:lstStyle/>
        <a:p>
          <a:endParaRPr lang="sr-Latn-RS" sz="2400"/>
        </a:p>
      </dgm:t>
    </dgm:pt>
    <dgm:pt modelId="{C9B00431-78C7-4F93-9FA1-00F90A2FBF5E}">
      <dgm:prSet phldrT="[Text]" custT="1"/>
      <dgm:spPr>
        <a:solidFill>
          <a:schemeClr val="accent4">
            <a:lumMod val="75000"/>
            <a:alpha val="90000"/>
          </a:schemeClr>
        </a:solidFill>
      </dgm:spPr>
      <dgm:t>
        <a:bodyPr/>
        <a:lstStyle/>
        <a:p>
          <a:r>
            <a:rPr lang="sr-Cyrl-RS" sz="2400" dirty="0"/>
            <a:t>Кечап, ворчестер сос, коњак, бело вино, першунов лист, бибер</a:t>
          </a:r>
          <a:endParaRPr lang="sr-Latn-RS" sz="2400" dirty="0"/>
        </a:p>
      </dgm:t>
    </dgm:pt>
    <dgm:pt modelId="{A8B0C8CE-1D42-4B4C-A444-3957E49D4161}" type="parTrans" cxnId="{3C4AC6C0-763B-4964-A4AF-940B3BBB2AB4}">
      <dgm:prSet/>
      <dgm:spPr/>
      <dgm:t>
        <a:bodyPr/>
        <a:lstStyle/>
        <a:p>
          <a:endParaRPr lang="sr-Latn-RS" sz="2400"/>
        </a:p>
      </dgm:t>
    </dgm:pt>
    <dgm:pt modelId="{78271CB8-3460-4836-BFD2-5BBE5B5A69D4}" type="sibTrans" cxnId="{3C4AC6C0-763B-4964-A4AF-940B3BBB2AB4}">
      <dgm:prSet/>
      <dgm:spPr/>
      <dgm:t>
        <a:bodyPr/>
        <a:lstStyle/>
        <a:p>
          <a:endParaRPr lang="sr-Latn-RS" sz="2400"/>
        </a:p>
      </dgm:t>
    </dgm:pt>
    <dgm:pt modelId="{649F5EDF-E2C2-4ED4-ADD4-CCBCA2DCE32E}">
      <dgm:prSet custT="1"/>
      <dgm:spPr>
        <a:solidFill>
          <a:schemeClr val="accent4">
            <a:lumMod val="75000"/>
            <a:alpha val="90000"/>
          </a:schemeClr>
        </a:solidFill>
      </dgm:spPr>
      <dgm:t>
        <a:bodyPr/>
        <a:lstStyle/>
        <a:p>
          <a:endParaRPr lang="sr-Latn-RS" sz="2400" dirty="0"/>
        </a:p>
      </dgm:t>
    </dgm:pt>
    <dgm:pt modelId="{A2157311-7258-4344-8DC4-CD72618EF614}" type="parTrans" cxnId="{6AF13836-1F20-4B7E-A8AA-650DD4C73218}">
      <dgm:prSet/>
      <dgm:spPr/>
      <dgm:t>
        <a:bodyPr/>
        <a:lstStyle/>
        <a:p>
          <a:endParaRPr lang="sr-Latn-RS" sz="2400"/>
        </a:p>
      </dgm:t>
    </dgm:pt>
    <dgm:pt modelId="{B2DCE0AD-159C-43FA-8D79-2297BBEAEA1D}" type="sibTrans" cxnId="{6AF13836-1F20-4B7E-A8AA-650DD4C73218}">
      <dgm:prSet/>
      <dgm:spPr/>
      <dgm:t>
        <a:bodyPr/>
        <a:lstStyle/>
        <a:p>
          <a:endParaRPr lang="sr-Latn-RS" sz="2400"/>
        </a:p>
      </dgm:t>
    </dgm:pt>
    <dgm:pt modelId="{D7A7667D-9EFA-422B-82D5-540C28CFF14C}">
      <dgm:prSet phldrT="[Text]" custT="1"/>
      <dgm:spPr>
        <a:solidFill>
          <a:schemeClr val="accent4">
            <a:lumMod val="75000"/>
            <a:alpha val="90000"/>
          </a:schemeClr>
        </a:solidFill>
      </dgm:spPr>
      <dgm:t>
        <a:bodyPr/>
        <a:lstStyle/>
        <a:p>
          <a:r>
            <a:rPr lang="sr-Cyrl-RS" sz="2400" dirty="0"/>
            <a:t>Хладне салате, печурке, шкољке, ракови</a:t>
          </a:r>
          <a:endParaRPr lang="sr-Latn-RS" sz="2400" dirty="0"/>
        </a:p>
      </dgm:t>
    </dgm:pt>
    <dgm:pt modelId="{9A31E442-0416-47F3-84F0-3418173DBAEF}" type="parTrans" cxnId="{F81E6FE6-F838-4081-97FE-3FDB95E38EB1}">
      <dgm:prSet/>
      <dgm:spPr/>
      <dgm:t>
        <a:bodyPr/>
        <a:lstStyle/>
        <a:p>
          <a:endParaRPr lang="sr-Latn-RS" sz="2400"/>
        </a:p>
      </dgm:t>
    </dgm:pt>
    <dgm:pt modelId="{9AE7DF88-F707-46BE-AA1A-F2CBE6A73CFA}" type="sibTrans" cxnId="{F81E6FE6-F838-4081-97FE-3FDB95E38EB1}">
      <dgm:prSet/>
      <dgm:spPr/>
      <dgm:t>
        <a:bodyPr/>
        <a:lstStyle/>
        <a:p>
          <a:endParaRPr lang="sr-Latn-RS" sz="2400"/>
        </a:p>
      </dgm:t>
    </dgm:pt>
    <dgm:pt modelId="{1F1054CA-3435-47C2-8DF6-CD4FD0662D5A}" type="pres">
      <dgm:prSet presAssocID="{379C8A8E-EF6C-48E6-A444-17C91C8DB631}" presName="linearFlow" presStyleCnt="0">
        <dgm:presLayoutVars>
          <dgm:dir/>
          <dgm:animLvl val="lvl"/>
          <dgm:resizeHandles val="exact"/>
        </dgm:presLayoutVars>
      </dgm:prSet>
      <dgm:spPr/>
    </dgm:pt>
    <dgm:pt modelId="{7A5967A0-3034-46F0-AD13-95D82256DF85}" type="pres">
      <dgm:prSet presAssocID="{46B85211-AE1F-451C-BB55-72BEBB127B8E}" presName="composite" presStyleCnt="0"/>
      <dgm:spPr/>
    </dgm:pt>
    <dgm:pt modelId="{FAB19236-2ED9-40B9-B18C-0AEA5DA9D612}" type="pres">
      <dgm:prSet presAssocID="{46B85211-AE1F-451C-BB55-72BEBB127B8E}" presName="parentText" presStyleLbl="alignNode1" presStyleIdx="0" presStyleCnt="4" custScaleX="229845">
        <dgm:presLayoutVars>
          <dgm:chMax val="1"/>
          <dgm:bulletEnabled val="1"/>
        </dgm:presLayoutVars>
      </dgm:prSet>
      <dgm:spPr/>
    </dgm:pt>
    <dgm:pt modelId="{1DD7BB58-E6FB-4EC5-B3E8-6854FE76B8B8}" type="pres">
      <dgm:prSet presAssocID="{46B85211-AE1F-451C-BB55-72BEBB127B8E}" presName="descendantText" presStyleLbl="alignAcc1" presStyleIdx="0" presStyleCnt="4" custScaleX="80599" custScaleY="151533" custLinFactNeighborX="-1593">
        <dgm:presLayoutVars>
          <dgm:bulletEnabled val="1"/>
        </dgm:presLayoutVars>
      </dgm:prSet>
      <dgm:spPr/>
    </dgm:pt>
    <dgm:pt modelId="{4FE1378C-AC87-42A2-A5EA-38B2C770082C}" type="pres">
      <dgm:prSet presAssocID="{390FA858-5EBB-4B4C-981C-3B63AFB94FD5}" presName="sp" presStyleCnt="0"/>
      <dgm:spPr/>
    </dgm:pt>
    <dgm:pt modelId="{D9FFAABF-45C8-41BE-84E5-538AA7A6B06F}" type="pres">
      <dgm:prSet presAssocID="{7C2AA9A3-AB36-421A-9E7F-26C4AE134790}" presName="composite" presStyleCnt="0"/>
      <dgm:spPr/>
    </dgm:pt>
    <dgm:pt modelId="{A1953C83-D7A8-4B32-B15F-70E1EB999414}" type="pres">
      <dgm:prSet presAssocID="{7C2AA9A3-AB36-421A-9E7F-26C4AE134790}" presName="parentText" presStyleLbl="alignNode1" presStyleIdx="1" presStyleCnt="4" custScaleX="224015">
        <dgm:presLayoutVars>
          <dgm:chMax val="1"/>
          <dgm:bulletEnabled val="1"/>
        </dgm:presLayoutVars>
      </dgm:prSet>
      <dgm:spPr/>
    </dgm:pt>
    <dgm:pt modelId="{9BB2EDED-E03F-46EE-B9E2-40A0350685EF}" type="pres">
      <dgm:prSet presAssocID="{7C2AA9A3-AB36-421A-9E7F-26C4AE134790}" presName="descendantText" presStyleLbl="alignAcc1" presStyleIdx="1" presStyleCnt="4" custScaleX="85431" custScaleY="143604">
        <dgm:presLayoutVars>
          <dgm:bulletEnabled val="1"/>
        </dgm:presLayoutVars>
      </dgm:prSet>
      <dgm:spPr/>
    </dgm:pt>
    <dgm:pt modelId="{CFC50EEB-3B8A-4684-8780-FC1858914EEA}" type="pres">
      <dgm:prSet presAssocID="{3F3A2E42-3985-49EE-97DE-DD8C9AC5CC36}" presName="sp" presStyleCnt="0"/>
      <dgm:spPr/>
    </dgm:pt>
    <dgm:pt modelId="{5C55652D-3D9C-40B3-AFCA-D2CEA929FB10}" type="pres">
      <dgm:prSet presAssocID="{01B53DCC-A5FF-46E7-81CE-985B6F445B77}" presName="composite" presStyleCnt="0"/>
      <dgm:spPr/>
    </dgm:pt>
    <dgm:pt modelId="{E2DF2B1D-E7C9-4477-BA70-3505293CC115}" type="pres">
      <dgm:prSet presAssocID="{01B53DCC-A5FF-46E7-81CE-985B6F445B77}" presName="parentText" presStyleLbl="alignNode1" presStyleIdx="2" presStyleCnt="4" custScaleX="222358">
        <dgm:presLayoutVars>
          <dgm:chMax val="1"/>
          <dgm:bulletEnabled val="1"/>
        </dgm:presLayoutVars>
      </dgm:prSet>
      <dgm:spPr/>
    </dgm:pt>
    <dgm:pt modelId="{3A52906C-39C7-4303-84CA-51E78BBDEFA3}" type="pres">
      <dgm:prSet presAssocID="{01B53DCC-A5FF-46E7-81CE-985B6F445B77}" presName="descendantText" presStyleLbl="alignAcc1" presStyleIdx="2" presStyleCnt="4" custScaleX="85970" custScaleY="142610">
        <dgm:presLayoutVars>
          <dgm:bulletEnabled val="1"/>
        </dgm:presLayoutVars>
      </dgm:prSet>
      <dgm:spPr/>
    </dgm:pt>
    <dgm:pt modelId="{2B05C414-35F2-4E52-80B4-425247E7E381}" type="pres">
      <dgm:prSet presAssocID="{E0EE7AEB-8FC7-4971-B115-1750404FCAB3}" presName="sp" presStyleCnt="0"/>
      <dgm:spPr/>
    </dgm:pt>
    <dgm:pt modelId="{80192C35-B747-4565-B9E8-CB048EC1073B}" type="pres">
      <dgm:prSet presAssocID="{E17C7F19-D680-4A90-8921-8B51F0700D2F}" presName="composite" presStyleCnt="0"/>
      <dgm:spPr/>
    </dgm:pt>
    <dgm:pt modelId="{C02832EF-E0E3-4B75-9693-A34F8262FFCE}" type="pres">
      <dgm:prSet presAssocID="{E17C7F19-D680-4A90-8921-8B51F0700D2F}" presName="parentText" presStyleLbl="alignNode1" presStyleIdx="3" presStyleCnt="4" custScaleX="221174">
        <dgm:presLayoutVars>
          <dgm:chMax val="1"/>
          <dgm:bulletEnabled val="1"/>
        </dgm:presLayoutVars>
      </dgm:prSet>
      <dgm:spPr/>
    </dgm:pt>
    <dgm:pt modelId="{CFE15E57-9BFC-4E42-9235-CED9F33D4674}" type="pres">
      <dgm:prSet presAssocID="{E17C7F19-D680-4A90-8921-8B51F0700D2F}" presName="descendantText" presStyleLbl="alignAcc1" presStyleIdx="3" presStyleCnt="4" custScaleX="85977" custScaleY="145950">
        <dgm:presLayoutVars>
          <dgm:bulletEnabled val="1"/>
        </dgm:presLayoutVars>
      </dgm:prSet>
      <dgm:spPr/>
    </dgm:pt>
  </dgm:ptLst>
  <dgm:cxnLst>
    <dgm:cxn modelId="{6A139F00-36A3-49E9-9337-7240B4EBE1D9}" type="presOf" srcId="{C9B00431-78C7-4F93-9FA1-00F90A2FBF5E}" destId="{3A52906C-39C7-4303-84CA-51E78BBDEFA3}" srcOrd="0" destOrd="1" presId="urn:microsoft.com/office/officeart/2005/8/layout/chevron2"/>
    <dgm:cxn modelId="{5721D206-51DB-4299-BEA3-5DE4BE7394CB}" srcId="{E17C7F19-D680-4A90-8921-8B51F0700D2F}" destId="{8E0691D9-FD55-42A7-A837-01933E653D26}" srcOrd="0" destOrd="0" parTransId="{3D94F275-BE6C-4CCA-A3C0-E1A354A05CFD}" sibTransId="{AB0D324A-5044-4681-A490-0A0326A27E62}"/>
    <dgm:cxn modelId="{CA928920-A0DD-4817-A2CB-802BE1F06D6E}" type="presOf" srcId="{4B24E510-CFDF-4DDF-BFA2-8E0AB1C82852}" destId="{9BB2EDED-E03F-46EE-B9E2-40A0350685EF}" srcOrd="0" destOrd="0" presId="urn:microsoft.com/office/officeart/2005/8/layout/chevron2"/>
    <dgm:cxn modelId="{B69AF926-2EAD-4A4F-BFE1-D7CE24A7F6E2}" type="presOf" srcId="{7C2AA9A3-AB36-421A-9E7F-26C4AE134790}" destId="{A1953C83-D7A8-4B32-B15F-70E1EB999414}" srcOrd="0" destOrd="0" presId="urn:microsoft.com/office/officeart/2005/8/layout/chevron2"/>
    <dgm:cxn modelId="{05364E2E-D7F8-4AAC-8A9C-6C996D02F7E5}" type="presOf" srcId="{D7A7667D-9EFA-422B-82D5-540C28CFF14C}" destId="{3A52906C-39C7-4303-84CA-51E78BBDEFA3}" srcOrd="0" destOrd="2" presId="urn:microsoft.com/office/officeart/2005/8/layout/chevron2"/>
    <dgm:cxn modelId="{6AF13836-1F20-4B7E-A8AA-650DD4C73218}" srcId="{01B53DCC-A5FF-46E7-81CE-985B6F445B77}" destId="{649F5EDF-E2C2-4ED4-ADD4-CCBCA2DCE32E}" srcOrd="3" destOrd="0" parTransId="{A2157311-7258-4344-8DC4-CD72618EF614}" sibTransId="{B2DCE0AD-159C-43FA-8D79-2297BBEAEA1D}"/>
    <dgm:cxn modelId="{E5A3223F-E36D-4518-888B-9E37FA1A2C03}" srcId="{379C8A8E-EF6C-48E6-A444-17C91C8DB631}" destId="{46B85211-AE1F-451C-BB55-72BEBB127B8E}" srcOrd="0" destOrd="0" parTransId="{2F758439-EAEF-4A0A-A914-F39A68A843FE}" sibTransId="{390FA858-5EBB-4B4C-981C-3B63AFB94FD5}"/>
    <dgm:cxn modelId="{04A57F44-F249-4BFA-8FB3-42D422EC2465}" type="presOf" srcId="{8E0691D9-FD55-42A7-A837-01933E653D26}" destId="{CFE15E57-9BFC-4E42-9235-CED9F33D4674}" srcOrd="0" destOrd="0" presId="urn:microsoft.com/office/officeart/2005/8/layout/chevron2"/>
    <dgm:cxn modelId="{E630EA6D-5682-40D0-B41D-C40A352C5088}" srcId="{379C8A8E-EF6C-48E6-A444-17C91C8DB631}" destId="{E17C7F19-D680-4A90-8921-8B51F0700D2F}" srcOrd="3" destOrd="0" parTransId="{F5F6F468-CECD-42BC-B5ED-E2B8228F2965}" sibTransId="{5371F3A3-800D-44D4-8F30-A7B314CAD1BC}"/>
    <dgm:cxn modelId="{C99E5B51-684B-4037-90A6-89BD654DB408}" srcId="{379C8A8E-EF6C-48E6-A444-17C91C8DB631}" destId="{7C2AA9A3-AB36-421A-9E7F-26C4AE134790}" srcOrd="1" destOrd="0" parTransId="{EE515107-878D-4AB2-86C5-BE41809D9B6D}" sibTransId="{3F3A2E42-3985-49EE-97DE-DD8C9AC5CC36}"/>
    <dgm:cxn modelId="{25FD1186-1DCD-44AC-820F-A3DE442DF449}" type="presOf" srcId="{4F19D4E6-EFE8-4E99-A225-E9DC1E0E82DD}" destId="{1DD7BB58-E6FB-4EC5-B3E8-6854FE76B8B8}" srcOrd="0" destOrd="1" presId="urn:microsoft.com/office/officeart/2005/8/layout/chevron2"/>
    <dgm:cxn modelId="{614B7D87-F7AD-41DA-8525-B4240D8C14B8}" type="presOf" srcId="{996BC379-06B6-4A1D-BF14-BFD6A52A011E}" destId="{9BB2EDED-E03F-46EE-B9E2-40A0350685EF}" srcOrd="0" destOrd="1" presId="urn:microsoft.com/office/officeart/2005/8/layout/chevron2"/>
    <dgm:cxn modelId="{A616CE8E-3892-4ACF-8AD4-6292AB44C653}" srcId="{01B53DCC-A5FF-46E7-81CE-985B6F445B77}" destId="{52E0A5F8-DE5A-4911-ACC5-9ACA5C95CD07}" srcOrd="0" destOrd="0" parTransId="{F1897960-A55F-49F4-8BA6-8C2827CA229F}" sibTransId="{0D7A819F-DF63-44AB-BE80-BF279989EF06}"/>
    <dgm:cxn modelId="{9DE97F98-4F1F-4D08-91A1-32DBE397AF80}" srcId="{7C2AA9A3-AB36-421A-9E7F-26C4AE134790}" destId="{4B24E510-CFDF-4DDF-BFA2-8E0AB1C82852}" srcOrd="0" destOrd="0" parTransId="{64E729F0-743F-46A2-AEC8-699621C132A7}" sibTransId="{AB9E1A06-A495-46F4-B2C7-CEE526F5A145}"/>
    <dgm:cxn modelId="{A345609E-BA03-41D6-A464-94174CC9ACD8}" type="presOf" srcId="{46B85211-AE1F-451C-BB55-72BEBB127B8E}" destId="{FAB19236-2ED9-40B9-B18C-0AEA5DA9D612}" srcOrd="0" destOrd="0" presId="urn:microsoft.com/office/officeart/2005/8/layout/chevron2"/>
    <dgm:cxn modelId="{9D80E8A0-C40B-4048-AF07-202FEB465EB0}" type="presOf" srcId="{E17C7F19-D680-4A90-8921-8B51F0700D2F}" destId="{C02832EF-E0E3-4B75-9693-A34F8262FFCE}" srcOrd="0" destOrd="0" presId="urn:microsoft.com/office/officeart/2005/8/layout/chevron2"/>
    <dgm:cxn modelId="{8D1CF1A3-72B3-45EF-8496-20C0B8048E9A}" type="presOf" srcId="{E97A5C82-D352-420F-A917-4ED3F8592166}" destId="{1DD7BB58-E6FB-4EC5-B3E8-6854FE76B8B8}" srcOrd="0" destOrd="0" presId="urn:microsoft.com/office/officeart/2005/8/layout/chevron2"/>
    <dgm:cxn modelId="{E07D42B6-B039-4766-B305-4D7AA2A0485F}" srcId="{E17C7F19-D680-4A90-8921-8B51F0700D2F}" destId="{7F37AED7-4195-495B-9135-B3BD875C71E1}" srcOrd="1" destOrd="0" parTransId="{55A8B63A-CB6A-4D8D-95DF-F1424B8A1BFB}" sibTransId="{85BB9671-D249-4C04-AEE2-7B0042A08BF5}"/>
    <dgm:cxn modelId="{3C4AC6C0-763B-4964-A4AF-940B3BBB2AB4}" srcId="{01B53DCC-A5FF-46E7-81CE-985B6F445B77}" destId="{C9B00431-78C7-4F93-9FA1-00F90A2FBF5E}" srcOrd="1" destOrd="0" parTransId="{A8B0C8CE-1D42-4B4C-A444-3957E49D4161}" sibTransId="{78271CB8-3460-4836-BFD2-5BBE5B5A69D4}"/>
    <dgm:cxn modelId="{AB2C1BC5-CB43-408F-BF5B-F57130FC267C}" type="presOf" srcId="{01B53DCC-A5FF-46E7-81CE-985B6F445B77}" destId="{E2DF2B1D-E7C9-4477-BA70-3505293CC115}" srcOrd="0" destOrd="0" presId="urn:microsoft.com/office/officeart/2005/8/layout/chevron2"/>
    <dgm:cxn modelId="{0234A1D5-41C8-4B3C-9CE1-9A883820CDAE}" srcId="{46B85211-AE1F-451C-BB55-72BEBB127B8E}" destId="{E97A5C82-D352-420F-A917-4ED3F8592166}" srcOrd="0" destOrd="0" parTransId="{8026A7FB-48B5-4029-A759-7C741973C025}" sibTransId="{78D0A683-80CC-4F71-A109-BA0980F04235}"/>
    <dgm:cxn modelId="{A157D9D5-FDE3-44FF-9C50-5E4865983BD2}" type="presOf" srcId="{7F37AED7-4195-495B-9135-B3BD875C71E1}" destId="{CFE15E57-9BFC-4E42-9235-CED9F33D4674}" srcOrd="0" destOrd="1" presId="urn:microsoft.com/office/officeart/2005/8/layout/chevron2"/>
    <dgm:cxn modelId="{A6AAFAD5-3F53-4826-B63B-ED4767FD4B49}" type="presOf" srcId="{379C8A8E-EF6C-48E6-A444-17C91C8DB631}" destId="{1F1054CA-3435-47C2-8DF6-CD4FD0662D5A}" srcOrd="0" destOrd="0" presId="urn:microsoft.com/office/officeart/2005/8/layout/chevron2"/>
    <dgm:cxn modelId="{3EBD34E0-3F6A-4B73-B62A-B271AC31413D}" type="presOf" srcId="{649F5EDF-E2C2-4ED4-ADD4-CCBCA2DCE32E}" destId="{3A52906C-39C7-4303-84CA-51E78BBDEFA3}" srcOrd="0" destOrd="3" presId="urn:microsoft.com/office/officeart/2005/8/layout/chevron2"/>
    <dgm:cxn modelId="{795C03E1-887E-406E-8A96-2ADF64E8ACF6}" srcId="{7C2AA9A3-AB36-421A-9E7F-26C4AE134790}" destId="{996BC379-06B6-4A1D-BF14-BFD6A52A011E}" srcOrd="1" destOrd="0" parTransId="{5A84152C-F2B6-4609-AC63-4179B3E8BEB8}" sibTransId="{115A168A-B357-4AAF-AB25-19C886CDCD7B}"/>
    <dgm:cxn modelId="{F81E6FE6-F838-4081-97FE-3FDB95E38EB1}" srcId="{01B53DCC-A5FF-46E7-81CE-985B6F445B77}" destId="{D7A7667D-9EFA-422B-82D5-540C28CFF14C}" srcOrd="2" destOrd="0" parTransId="{9A31E442-0416-47F3-84F0-3418173DBAEF}" sibTransId="{9AE7DF88-F707-46BE-AA1A-F2CBE6A73CFA}"/>
    <dgm:cxn modelId="{1E5377F6-611E-4C8F-8044-7AA919F5D229}" type="presOf" srcId="{52E0A5F8-DE5A-4911-ACC5-9ACA5C95CD07}" destId="{3A52906C-39C7-4303-84CA-51E78BBDEFA3}" srcOrd="0" destOrd="0" presId="urn:microsoft.com/office/officeart/2005/8/layout/chevron2"/>
    <dgm:cxn modelId="{B80429F9-EDEF-4725-8319-5821C6854248}" srcId="{46B85211-AE1F-451C-BB55-72BEBB127B8E}" destId="{4F19D4E6-EFE8-4E99-A225-E9DC1E0E82DD}" srcOrd="1" destOrd="0" parTransId="{5FBBA6AD-6B29-45A0-9426-3B563A021559}" sibTransId="{1E3F3D81-8191-4CE5-85B9-33A5A49F0F4E}"/>
    <dgm:cxn modelId="{91DE5EFF-57C4-42A8-9C52-0529B7AF854C}" srcId="{379C8A8E-EF6C-48E6-A444-17C91C8DB631}" destId="{01B53DCC-A5FF-46E7-81CE-985B6F445B77}" srcOrd="2" destOrd="0" parTransId="{92F8842A-5E51-4768-A2DC-7E66E7DA2241}" sibTransId="{E0EE7AEB-8FC7-4971-B115-1750404FCAB3}"/>
    <dgm:cxn modelId="{3BE1C649-2200-423D-BB1D-6CDD2405CEA7}" type="presParOf" srcId="{1F1054CA-3435-47C2-8DF6-CD4FD0662D5A}" destId="{7A5967A0-3034-46F0-AD13-95D82256DF85}" srcOrd="0" destOrd="0" presId="urn:microsoft.com/office/officeart/2005/8/layout/chevron2"/>
    <dgm:cxn modelId="{E8917C14-D27F-4D8B-8805-B859296C1DCD}" type="presParOf" srcId="{7A5967A0-3034-46F0-AD13-95D82256DF85}" destId="{FAB19236-2ED9-40B9-B18C-0AEA5DA9D612}" srcOrd="0" destOrd="0" presId="urn:microsoft.com/office/officeart/2005/8/layout/chevron2"/>
    <dgm:cxn modelId="{7BC207E9-01A5-44AA-BF8E-688D33CEC0F4}" type="presParOf" srcId="{7A5967A0-3034-46F0-AD13-95D82256DF85}" destId="{1DD7BB58-E6FB-4EC5-B3E8-6854FE76B8B8}" srcOrd="1" destOrd="0" presId="urn:microsoft.com/office/officeart/2005/8/layout/chevron2"/>
    <dgm:cxn modelId="{3470419A-AB3F-45DB-AD3C-29568C0E3D7F}" type="presParOf" srcId="{1F1054CA-3435-47C2-8DF6-CD4FD0662D5A}" destId="{4FE1378C-AC87-42A2-A5EA-38B2C770082C}" srcOrd="1" destOrd="0" presId="urn:microsoft.com/office/officeart/2005/8/layout/chevron2"/>
    <dgm:cxn modelId="{7D51030D-EF1A-4FDD-98A3-5B3C70A15E72}" type="presParOf" srcId="{1F1054CA-3435-47C2-8DF6-CD4FD0662D5A}" destId="{D9FFAABF-45C8-41BE-84E5-538AA7A6B06F}" srcOrd="2" destOrd="0" presId="urn:microsoft.com/office/officeart/2005/8/layout/chevron2"/>
    <dgm:cxn modelId="{5EB96AA7-B68B-447E-BD75-079997C3847C}" type="presParOf" srcId="{D9FFAABF-45C8-41BE-84E5-538AA7A6B06F}" destId="{A1953C83-D7A8-4B32-B15F-70E1EB999414}" srcOrd="0" destOrd="0" presId="urn:microsoft.com/office/officeart/2005/8/layout/chevron2"/>
    <dgm:cxn modelId="{748BECA0-BE0D-49F4-9F05-A7C65667D853}" type="presParOf" srcId="{D9FFAABF-45C8-41BE-84E5-538AA7A6B06F}" destId="{9BB2EDED-E03F-46EE-B9E2-40A0350685EF}" srcOrd="1" destOrd="0" presId="urn:microsoft.com/office/officeart/2005/8/layout/chevron2"/>
    <dgm:cxn modelId="{26370B13-B8DD-4F58-9330-94B497CA779B}" type="presParOf" srcId="{1F1054CA-3435-47C2-8DF6-CD4FD0662D5A}" destId="{CFC50EEB-3B8A-4684-8780-FC1858914EEA}" srcOrd="3" destOrd="0" presId="urn:microsoft.com/office/officeart/2005/8/layout/chevron2"/>
    <dgm:cxn modelId="{DF1B0BD2-6B91-48F7-8B3A-EAF05A043625}" type="presParOf" srcId="{1F1054CA-3435-47C2-8DF6-CD4FD0662D5A}" destId="{5C55652D-3D9C-40B3-AFCA-D2CEA929FB10}" srcOrd="4" destOrd="0" presId="urn:microsoft.com/office/officeart/2005/8/layout/chevron2"/>
    <dgm:cxn modelId="{2378E3C2-1E39-427E-8A5E-D08A4D977D68}" type="presParOf" srcId="{5C55652D-3D9C-40B3-AFCA-D2CEA929FB10}" destId="{E2DF2B1D-E7C9-4477-BA70-3505293CC115}" srcOrd="0" destOrd="0" presId="urn:microsoft.com/office/officeart/2005/8/layout/chevron2"/>
    <dgm:cxn modelId="{3E998EC2-3275-4948-A058-00661BAA4A93}" type="presParOf" srcId="{5C55652D-3D9C-40B3-AFCA-D2CEA929FB10}" destId="{3A52906C-39C7-4303-84CA-51E78BBDEFA3}" srcOrd="1" destOrd="0" presId="urn:microsoft.com/office/officeart/2005/8/layout/chevron2"/>
    <dgm:cxn modelId="{7019DE70-506B-425F-AFBE-070C6A4CBCB2}" type="presParOf" srcId="{1F1054CA-3435-47C2-8DF6-CD4FD0662D5A}" destId="{2B05C414-35F2-4E52-80B4-425247E7E381}" srcOrd="5" destOrd="0" presId="urn:microsoft.com/office/officeart/2005/8/layout/chevron2"/>
    <dgm:cxn modelId="{C058D3F2-7FE7-4CC3-B6F2-D8AE1EFF503A}" type="presParOf" srcId="{1F1054CA-3435-47C2-8DF6-CD4FD0662D5A}" destId="{80192C35-B747-4565-B9E8-CB048EC1073B}" srcOrd="6" destOrd="0" presId="urn:microsoft.com/office/officeart/2005/8/layout/chevron2"/>
    <dgm:cxn modelId="{51896632-554F-4AA4-8326-FF7DF6544E7E}" type="presParOf" srcId="{80192C35-B747-4565-B9E8-CB048EC1073B}" destId="{C02832EF-E0E3-4B75-9693-A34F8262FFCE}" srcOrd="0" destOrd="0" presId="urn:microsoft.com/office/officeart/2005/8/layout/chevron2"/>
    <dgm:cxn modelId="{AC3CE060-80DF-4F47-BADE-EA86586FF3F8}" type="presParOf" srcId="{80192C35-B747-4565-B9E8-CB048EC1073B}" destId="{CFE15E57-9BFC-4E42-9235-CED9F33D467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7F490-C85C-499E-BA42-46D53FE67639}">
      <dsp:nvSpPr>
        <dsp:cNvPr id="0" name=""/>
        <dsp:cNvSpPr/>
      </dsp:nvSpPr>
      <dsp:spPr>
        <a:xfrm>
          <a:off x="0" y="0"/>
          <a:ext cx="12192000" cy="1650344"/>
        </a:xfrm>
        <a:prstGeom prst="rect">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sr-Cyrl-RS" sz="6200" kern="1200" dirty="0">
              <a:solidFill>
                <a:schemeClr val="tx1">
                  <a:lumMod val="65000"/>
                  <a:lumOff val="35000"/>
                </a:schemeClr>
              </a:solidFill>
            </a:rPr>
            <a:t>Нестабилни хладни емулзиони сос</a:t>
          </a:r>
          <a:endParaRPr lang="sr-Latn-RS" sz="6200" kern="1200" dirty="0">
            <a:solidFill>
              <a:schemeClr val="tx1">
                <a:lumMod val="65000"/>
                <a:lumOff val="35000"/>
              </a:schemeClr>
            </a:solidFill>
          </a:endParaRPr>
        </a:p>
      </dsp:txBody>
      <dsp:txXfrm>
        <a:off x="0" y="0"/>
        <a:ext cx="12192000" cy="1650344"/>
      </dsp:txXfrm>
    </dsp:sp>
    <dsp:sp modelId="{3F9E7605-5E4F-45A5-A108-D282ED0274D2}">
      <dsp:nvSpPr>
        <dsp:cNvPr id="0" name=""/>
        <dsp:cNvSpPr/>
      </dsp:nvSpPr>
      <dsp:spPr>
        <a:xfrm>
          <a:off x="1496" y="1650344"/>
          <a:ext cx="4482703" cy="3465723"/>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sr-Cyrl-RS" sz="4400" b="1" kern="1200" dirty="0">
              <a:solidFill>
                <a:srgbClr val="FF0000"/>
              </a:solidFill>
            </a:rPr>
            <a:t>Воденасти или кисели састојци </a:t>
          </a:r>
          <a:r>
            <a:rPr lang="sr-Cyrl-RS" sz="4400" kern="1200" dirty="0"/>
            <a:t>сирће, бело вино, лимунов сок</a:t>
          </a:r>
          <a:endParaRPr lang="sr-Latn-RS" sz="4400" kern="1200" dirty="0"/>
        </a:p>
      </dsp:txBody>
      <dsp:txXfrm>
        <a:off x="1496" y="1650344"/>
        <a:ext cx="4482703" cy="3465723"/>
      </dsp:txXfrm>
    </dsp:sp>
    <dsp:sp modelId="{7B702F7E-CE15-4C75-B96D-7DFE47E977DC}">
      <dsp:nvSpPr>
        <dsp:cNvPr id="0" name=""/>
        <dsp:cNvSpPr/>
      </dsp:nvSpPr>
      <dsp:spPr>
        <a:xfrm>
          <a:off x="4484199" y="1650344"/>
          <a:ext cx="4482703" cy="3465723"/>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sr-Cyrl-RS" sz="4400" b="1" kern="1200" dirty="0">
              <a:solidFill>
                <a:srgbClr val="FF0000"/>
              </a:solidFill>
            </a:rPr>
            <a:t>Масни састојци </a:t>
          </a:r>
          <a:r>
            <a:rPr lang="sr-Cyrl-RS" sz="4400" kern="1200" dirty="0"/>
            <a:t>зачињена уља, павлака, сир, масноћа од пржене сланине</a:t>
          </a:r>
          <a:endParaRPr lang="sr-Latn-RS" sz="4400" kern="1200" dirty="0"/>
        </a:p>
      </dsp:txBody>
      <dsp:txXfrm>
        <a:off x="4484199" y="1650344"/>
        <a:ext cx="4482703" cy="3465723"/>
      </dsp:txXfrm>
    </dsp:sp>
    <dsp:sp modelId="{B879ABBC-5A19-485B-861B-A07C2392D4BB}">
      <dsp:nvSpPr>
        <dsp:cNvPr id="0" name=""/>
        <dsp:cNvSpPr/>
      </dsp:nvSpPr>
      <dsp:spPr>
        <a:xfrm>
          <a:off x="8966902" y="1650344"/>
          <a:ext cx="3223601" cy="3465723"/>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sr-Cyrl-RS" sz="4400" b="1" kern="1200" dirty="0">
              <a:solidFill>
                <a:srgbClr val="FF0000"/>
              </a:solidFill>
            </a:rPr>
            <a:t>Зачини</a:t>
          </a:r>
        </a:p>
        <a:p>
          <a:pPr marL="0" lvl="0" indent="0" algn="ctr" defTabSz="1955800">
            <a:lnSpc>
              <a:spcPct val="90000"/>
            </a:lnSpc>
            <a:spcBef>
              <a:spcPct val="0"/>
            </a:spcBef>
            <a:spcAft>
              <a:spcPct val="35000"/>
            </a:spcAft>
            <a:buNone/>
          </a:pPr>
          <a:r>
            <a:rPr lang="sr-Cyrl-RS" sz="4400" kern="1200" dirty="0"/>
            <a:t> со, бибер, сенф</a:t>
          </a:r>
          <a:endParaRPr lang="sr-Latn-RS" sz="4400" kern="1200" dirty="0"/>
        </a:p>
      </dsp:txBody>
      <dsp:txXfrm>
        <a:off x="8966902" y="1650344"/>
        <a:ext cx="3223601" cy="3465723"/>
      </dsp:txXfrm>
    </dsp:sp>
    <dsp:sp modelId="{EEB7C278-FDE3-4B90-B953-99D2CE3F7532}">
      <dsp:nvSpPr>
        <dsp:cNvPr id="0" name=""/>
        <dsp:cNvSpPr/>
      </dsp:nvSpPr>
      <dsp:spPr>
        <a:xfrm>
          <a:off x="0" y="5116067"/>
          <a:ext cx="12192000" cy="385080"/>
        </a:xfrm>
        <a:prstGeom prst="rect">
          <a:avLst/>
        </a:prstGeom>
        <a:solidFill>
          <a:srgbClr val="FF0000"/>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19236-2ED9-40B9-B18C-0AEA5DA9D612}">
      <dsp:nvSpPr>
        <dsp:cNvPr id="0" name=""/>
        <dsp:cNvSpPr/>
      </dsp:nvSpPr>
      <dsp:spPr>
        <a:xfrm rot="5400000">
          <a:off x="1035187" y="-437250"/>
          <a:ext cx="1460353" cy="2349585"/>
        </a:xfrm>
        <a:prstGeom prst="chevron">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sr-Cyrl-RS" sz="2400" b="1" kern="1200" dirty="0">
              <a:solidFill>
                <a:schemeClr val="tx1"/>
              </a:solidFill>
            </a:rPr>
            <a:t>Винегрет са сенфом</a:t>
          </a:r>
          <a:endParaRPr lang="sr-Latn-RS" sz="2400" b="1" kern="1200" dirty="0">
            <a:solidFill>
              <a:schemeClr val="tx1"/>
            </a:solidFill>
          </a:endParaRPr>
        </a:p>
      </dsp:txBody>
      <dsp:txXfrm rot="-5400000">
        <a:off x="590571" y="7366"/>
        <a:ext cx="2349585" cy="1460353"/>
      </dsp:txXfrm>
    </dsp:sp>
    <dsp:sp modelId="{1DD7BB58-E6FB-4EC5-B3E8-6854FE76B8B8}">
      <dsp:nvSpPr>
        <dsp:cNvPr id="0" name=""/>
        <dsp:cNvSpPr/>
      </dsp:nvSpPr>
      <dsp:spPr>
        <a:xfrm rot="5400000">
          <a:off x="6312937" y="-3008354"/>
          <a:ext cx="949729" cy="6981167"/>
        </a:xfrm>
        <a:prstGeom prst="round2SameRect">
          <a:avLst/>
        </a:prstGeom>
        <a:solidFill>
          <a:schemeClr val="accent2">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sr-Cyrl-RS" sz="2400" kern="1200" dirty="0"/>
            <a:t>Бели сенф или сенф из Дижона</a:t>
          </a:r>
          <a:endParaRPr lang="sr-Latn-RS" sz="2400" kern="1200" dirty="0"/>
        </a:p>
        <a:p>
          <a:pPr marL="228600" lvl="1" indent="-228600" algn="l" defTabSz="1066800">
            <a:lnSpc>
              <a:spcPct val="90000"/>
            </a:lnSpc>
            <a:spcBef>
              <a:spcPct val="0"/>
            </a:spcBef>
            <a:spcAft>
              <a:spcPct val="15000"/>
            </a:spcAft>
            <a:buChar char="•"/>
          </a:pPr>
          <a:r>
            <a:rPr lang="sr-Cyrl-RS" sz="2400" kern="1200" dirty="0"/>
            <a:t>За салату од целера, зелене бораније, карфиола</a:t>
          </a:r>
          <a:endParaRPr lang="sr-Latn-RS" sz="2400" kern="1200" dirty="0"/>
        </a:p>
      </dsp:txBody>
      <dsp:txXfrm rot="-5400000">
        <a:off x="3297218" y="53727"/>
        <a:ext cx="6934805" cy="857005"/>
      </dsp:txXfrm>
    </dsp:sp>
    <dsp:sp modelId="{A1953C83-D7A8-4B32-B15F-70E1EB999414}">
      <dsp:nvSpPr>
        <dsp:cNvPr id="0" name=""/>
        <dsp:cNvSpPr/>
      </dsp:nvSpPr>
      <dsp:spPr>
        <a:xfrm rot="5400000">
          <a:off x="1005388" y="908660"/>
          <a:ext cx="1460353" cy="2289988"/>
        </a:xfrm>
        <a:prstGeom prst="chevron">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sr-Cyrl-RS" sz="2400" b="1" kern="1200" dirty="0">
              <a:solidFill>
                <a:schemeClr val="tx1"/>
              </a:solidFill>
            </a:rPr>
            <a:t>Равигот сос</a:t>
          </a:r>
          <a:endParaRPr lang="sr-Latn-RS" sz="2400" b="1" kern="1200" dirty="0">
            <a:solidFill>
              <a:schemeClr val="tx1"/>
            </a:solidFill>
          </a:endParaRPr>
        </a:p>
      </dsp:txBody>
      <dsp:txXfrm rot="-5400000">
        <a:off x="590571" y="1323477"/>
        <a:ext cx="2289988" cy="1460353"/>
      </dsp:txXfrm>
    </dsp:sp>
    <dsp:sp modelId="{9BB2EDED-E03F-46EE-B9E2-40A0350685EF}">
      <dsp:nvSpPr>
        <dsp:cNvPr id="0" name=""/>
        <dsp:cNvSpPr/>
      </dsp:nvSpPr>
      <dsp:spPr>
        <a:xfrm rot="5400000">
          <a:off x="6546461" y="-2111462"/>
          <a:ext cx="949230" cy="7819109"/>
        </a:xfrm>
        <a:prstGeom prst="round2SameRect">
          <a:avLst/>
        </a:prstGeom>
        <a:solidFill>
          <a:schemeClr val="accent6">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sr-Cyrl-RS" sz="2400" kern="1200" dirty="0"/>
            <a:t>Першун, крбуљица, млевени естрагон, сецкани</a:t>
          </a:r>
          <a:r>
            <a:rPr lang="en-US" sz="2400" kern="1200" dirty="0"/>
            <a:t> </a:t>
          </a:r>
          <a:r>
            <a:rPr lang="sr-Cyrl-RS" sz="2400" kern="1200" dirty="0"/>
            <a:t>црни лук,</a:t>
          </a:r>
          <a:r>
            <a:rPr lang="en-US" sz="2400" kern="1200" dirty="0"/>
            <a:t> </a:t>
          </a:r>
          <a:r>
            <a:rPr lang="sr-Cyrl-RS" sz="2400" kern="1200" dirty="0"/>
            <a:t>мирођија </a:t>
          </a:r>
          <a:endParaRPr lang="sr-Latn-RS" sz="2400" kern="1200" dirty="0"/>
        </a:p>
        <a:p>
          <a:pPr marL="228600" lvl="1" indent="-228600" algn="l" defTabSz="1066800">
            <a:lnSpc>
              <a:spcPct val="90000"/>
            </a:lnSpc>
            <a:spcBef>
              <a:spcPct val="0"/>
            </a:spcBef>
            <a:spcAft>
              <a:spcPct val="15000"/>
            </a:spcAft>
            <a:buChar char="•"/>
          </a:pPr>
          <a:r>
            <a:rPr lang="sr-Cyrl-RS" sz="2400" kern="1200" dirty="0"/>
            <a:t>Телећа глава и ногице, свињска глава у желеу</a:t>
          </a:r>
          <a:endParaRPr lang="sr-Latn-RS" sz="2400" kern="1200" dirty="0"/>
        </a:p>
      </dsp:txBody>
      <dsp:txXfrm rot="-5400000">
        <a:off x="3111522" y="1369815"/>
        <a:ext cx="7772771" cy="856554"/>
      </dsp:txXfrm>
    </dsp:sp>
    <dsp:sp modelId="{E2DF2B1D-E7C9-4477-BA70-3505293CC115}">
      <dsp:nvSpPr>
        <dsp:cNvPr id="0" name=""/>
        <dsp:cNvSpPr/>
      </dsp:nvSpPr>
      <dsp:spPr>
        <a:xfrm rot="5400000">
          <a:off x="996919" y="2233241"/>
          <a:ext cx="1460353" cy="2273049"/>
        </a:xfrm>
        <a:prstGeom prst="chevron">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sr-Cyrl-RS" sz="2400" b="1" kern="1200" dirty="0">
              <a:solidFill>
                <a:schemeClr val="bg2">
                  <a:lumMod val="10000"/>
                </a:schemeClr>
              </a:solidFill>
            </a:rPr>
            <a:t>Винегрет са сланином</a:t>
          </a:r>
          <a:endParaRPr lang="sr-Latn-RS" sz="2400" b="1" kern="1200" dirty="0">
            <a:solidFill>
              <a:schemeClr val="bg2">
                <a:lumMod val="10000"/>
              </a:schemeClr>
            </a:solidFill>
          </a:endParaRPr>
        </a:p>
      </dsp:txBody>
      <dsp:txXfrm rot="-5400000">
        <a:off x="590571" y="2639589"/>
        <a:ext cx="2273049" cy="1460353"/>
      </dsp:txXfrm>
    </dsp:sp>
    <dsp:sp modelId="{3A52906C-39C7-4303-84CA-51E78BBDEFA3}">
      <dsp:nvSpPr>
        <dsp:cNvPr id="0" name=""/>
        <dsp:cNvSpPr/>
      </dsp:nvSpPr>
      <dsp:spPr>
        <a:xfrm rot="5400000">
          <a:off x="6343544" y="-483382"/>
          <a:ext cx="949230" cy="7195175"/>
        </a:xfrm>
        <a:prstGeom prst="round2SameRect">
          <a:avLst/>
        </a:prstGeom>
        <a:solidFill>
          <a:schemeClr val="accent4">
            <a:lumMod val="7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sr-Latn-RS" sz="2400" kern="1200"/>
        </a:p>
        <a:p>
          <a:pPr marL="228600" lvl="1" indent="-228600" algn="l" defTabSz="1066800">
            <a:lnSpc>
              <a:spcPct val="90000"/>
            </a:lnSpc>
            <a:spcBef>
              <a:spcPct val="0"/>
            </a:spcBef>
            <a:spcAft>
              <a:spcPct val="15000"/>
            </a:spcAft>
            <a:buChar char="•"/>
          </a:pPr>
          <a:r>
            <a:rPr lang="sr-Cyrl-RS" sz="2400" kern="1200" dirty="0"/>
            <a:t>Сланиница, масноћа од пржења, пржене коцкице хлеба</a:t>
          </a:r>
          <a:endParaRPr lang="sr-Latn-RS" sz="2400" kern="1200" dirty="0"/>
        </a:p>
        <a:p>
          <a:pPr marL="228600" lvl="1" indent="-228600" algn="l" defTabSz="1066800">
            <a:lnSpc>
              <a:spcPct val="90000"/>
            </a:lnSpc>
            <a:spcBef>
              <a:spcPct val="0"/>
            </a:spcBef>
            <a:spcAft>
              <a:spcPct val="15000"/>
            </a:spcAft>
            <a:buChar char="•"/>
          </a:pPr>
          <a:r>
            <a:rPr lang="sr-Cyrl-RS" sz="2400" kern="1200" dirty="0"/>
            <a:t>Зелена салата, салата од маслачка</a:t>
          </a:r>
          <a:endParaRPr lang="sr-Latn-RS" sz="2400" kern="1200" dirty="0"/>
        </a:p>
        <a:p>
          <a:pPr marL="228600" lvl="1" indent="-228600" algn="l" defTabSz="1066800">
            <a:lnSpc>
              <a:spcPct val="90000"/>
            </a:lnSpc>
            <a:spcBef>
              <a:spcPct val="0"/>
            </a:spcBef>
            <a:spcAft>
              <a:spcPct val="15000"/>
            </a:spcAft>
            <a:buChar char="•"/>
          </a:pPr>
          <a:endParaRPr lang="sr-Latn-RS" sz="2400" kern="1200" dirty="0"/>
        </a:p>
      </dsp:txBody>
      <dsp:txXfrm rot="-5400000">
        <a:off x="3220572" y="2685928"/>
        <a:ext cx="7148837" cy="856554"/>
      </dsp:txXfrm>
    </dsp:sp>
    <dsp:sp modelId="{C02832EF-E0E3-4B75-9693-A34F8262FFCE}">
      <dsp:nvSpPr>
        <dsp:cNvPr id="0" name=""/>
        <dsp:cNvSpPr/>
      </dsp:nvSpPr>
      <dsp:spPr>
        <a:xfrm rot="5400000">
          <a:off x="990867" y="3555406"/>
          <a:ext cx="1460353" cy="226094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sr-Cyrl-RS" sz="2400" b="1" kern="1200" dirty="0">
              <a:solidFill>
                <a:schemeClr val="bg2">
                  <a:lumMod val="10000"/>
                </a:schemeClr>
              </a:solidFill>
            </a:rPr>
            <a:t>Винегрет са рокфор сиром</a:t>
          </a:r>
          <a:endParaRPr lang="sr-Latn-RS" sz="2400" b="1" kern="1200" dirty="0">
            <a:solidFill>
              <a:schemeClr val="bg2">
                <a:lumMod val="10000"/>
              </a:schemeClr>
            </a:solidFill>
          </a:endParaRPr>
        </a:p>
      </dsp:txBody>
      <dsp:txXfrm rot="-5400000">
        <a:off x="590571" y="3955702"/>
        <a:ext cx="2260946" cy="1460353"/>
      </dsp:txXfrm>
    </dsp:sp>
    <dsp:sp modelId="{CFE15E57-9BFC-4E42-9235-CED9F33D4674}">
      <dsp:nvSpPr>
        <dsp:cNvPr id="0" name=""/>
        <dsp:cNvSpPr/>
      </dsp:nvSpPr>
      <dsp:spPr>
        <a:xfrm rot="5400000">
          <a:off x="6590245" y="424691"/>
          <a:ext cx="949230" cy="8011250"/>
        </a:xfrm>
        <a:prstGeom prst="round2SameRect">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sr-Cyrl-RS" sz="2400" kern="1200" dirty="0"/>
            <a:t>Изгњечен рокфор сир</a:t>
          </a:r>
          <a:endParaRPr lang="sr-Latn-RS" sz="2400" kern="1200" dirty="0"/>
        </a:p>
        <a:p>
          <a:pPr marL="228600" lvl="1" indent="-228600" algn="l" defTabSz="1066800">
            <a:lnSpc>
              <a:spcPct val="90000"/>
            </a:lnSpc>
            <a:spcBef>
              <a:spcPct val="0"/>
            </a:spcBef>
            <a:spcAft>
              <a:spcPct val="15000"/>
            </a:spcAft>
            <a:buChar char="•"/>
          </a:pPr>
          <a:r>
            <a:rPr lang="sr-Cyrl-RS" sz="2400" kern="1200" dirty="0"/>
            <a:t>Једноставна салата, мешана салата</a:t>
          </a:r>
          <a:endParaRPr lang="sr-Latn-RS" sz="2400" kern="1200" dirty="0"/>
        </a:p>
      </dsp:txBody>
      <dsp:txXfrm rot="-5400000">
        <a:off x="3059235" y="4002039"/>
        <a:ext cx="7964912" cy="8565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19236-2ED9-40B9-B18C-0AEA5DA9D612}">
      <dsp:nvSpPr>
        <dsp:cNvPr id="0" name=""/>
        <dsp:cNvSpPr/>
      </dsp:nvSpPr>
      <dsp:spPr>
        <a:xfrm rot="5400000">
          <a:off x="393162" y="-168641"/>
          <a:ext cx="1259290" cy="2026091"/>
        </a:xfrm>
        <a:prstGeom prst="chevron">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r-Cyrl-RS" sz="2800" b="1" kern="1200" dirty="0">
              <a:solidFill>
                <a:schemeClr val="tx1"/>
              </a:solidFill>
            </a:rPr>
            <a:t>Сос од мајонеза</a:t>
          </a:r>
          <a:endParaRPr lang="sr-Latn-RS" sz="2800" b="1" kern="1200" dirty="0">
            <a:solidFill>
              <a:schemeClr val="tx1"/>
            </a:solidFill>
          </a:endParaRPr>
        </a:p>
      </dsp:txBody>
      <dsp:txXfrm rot="-5400000">
        <a:off x="9762" y="214759"/>
        <a:ext cx="2026091" cy="1259290"/>
      </dsp:txXfrm>
    </dsp:sp>
    <dsp:sp modelId="{1DD7BB58-E6FB-4EC5-B3E8-6854FE76B8B8}">
      <dsp:nvSpPr>
        <dsp:cNvPr id="0" name=""/>
        <dsp:cNvSpPr/>
      </dsp:nvSpPr>
      <dsp:spPr>
        <a:xfrm rot="5400000">
          <a:off x="6315982" y="-4289296"/>
          <a:ext cx="1241008" cy="9827079"/>
        </a:xfrm>
        <a:prstGeom prst="round2SameRect">
          <a:avLst/>
        </a:prstGeom>
        <a:solidFill>
          <a:schemeClr val="accent2">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sr-Cyrl-RS" sz="2400" kern="1200" dirty="0"/>
            <a:t>2дл белог вина, 1дл слатке павлаке, першунов лист, 5г соли, </a:t>
          </a:r>
          <a:endParaRPr lang="sr-Latn-RS" sz="2400" kern="1200" dirty="0"/>
        </a:p>
        <a:p>
          <a:pPr marL="228600" lvl="1" indent="-228600" algn="l" defTabSz="1066800">
            <a:lnSpc>
              <a:spcPct val="90000"/>
            </a:lnSpc>
            <a:spcBef>
              <a:spcPct val="0"/>
            </a:spcBef>
            <a:spcAft>
              <a:spcPct val="15000"/>
            </a:spcAft>
            <a:buChar char="•"/>
          </a:pPr>
          <a:r>
            <a:rPr lang="sr-Cyrl-RS" sz="2400" kern="1200" dirty="0"/>
            <a:t>0,5дл лимуновог сока </a:t>
          </a:r>
          <a:endParaRPr lang="sr-Latn-RS" sz="2400" kern="1200" dirty="0"/>
        </a:p>
        <a:p>
          <a:pPr marL="228600" lvl="1" indent="-228600" algn="l" defTabSz="1066800">
            <a:lnSpc>
              <a:spcPct val="90000"/>
            </a:lnSpc>
            <a:spcBef>
              <a:spcPct val="0"/>
            </a:spcBef>
            <a:spcAft>
              <a:spcPct val="15000"/>
            </a:spcAft>
            <a:buChar char="•"/>
          </a:pPr>
          <a:r>
            <a:rPr lang="sr-Cyrl-RS" sz="2400" kern="1200" dirty="0"/>
            <a:t>За повезивање хладних салата,  за припрему сосова</a:t>
          </a:r>
          <a:endParaRPr lang="sr-Latn-RS" sz="2400" kern="1200" dirty="0"/>
        </a:p>
      </dsp:txBody>
      <dsp:txXfrm rot="-5400000">
        <a:off x="2022947" y="64320"/>
        <a:ext cx="9766498" cy="1119846"/>
      </dsp:txXfrm>
    </dsp:sp>
    <dsp:sp modelId="{A1953C83-D7A8-4B32-B15F-70E1EB999414}">
      <dsp:nvSpPr>
        <dsp:cNvPr id="0" name=""/>
        <dsp:cNvSpPr/>
      </dsp:nvSpPr>
      <dsp:spPr>
        <a:xfrm rot="5400000">
          <a:off x="367466" y="1170420"/>
          <a:ext cx="1259290" cy="1974700"/>
        </a:xfrm>
        <a:prstGeom prst="chevron">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sr-Cyrl-RS" sz="3200" b="1" kern="1200" dirty="0">
              <a:solidFill>
                <a:schemeClr val="tx1"/>
              </a:solidFill>
            </a:rPr>
            <a:t>Татар сос</a:t>
          </a:r>
          <a:endParaRPr lang="sr-Latn-RS" sz="3200" b="1" kern="1200" dirty="0">
            <a:solidFill>
              <a:schemeClr val="tx1"/>
            </a:solidFill>
          </a:endParaRPr>
        </a:p>
      </dsp:txBody>
      <dsp:txXfrm rot="-5400000">
        <a:off x="9761" y="1528125"/>
        <a:ext cx="1974700" cy="1259290"/>
      </dsp:txXfrm>
    </dsp:sp>
    <dsp:sp modelId="{9BB2EDED-E03F-46EE-B9E2-40A0350685EF}">
      <dsp:nvSpPr>
        <dsp:cNvPr id="0" name=""/>
        <dsp:cNvSpPr/>
      </dsp:nvSpPr>
      <dsp:spPr>
        <a:xfrm rot="5400000">
          <a:off x="6346472" y="-3018267"/>
          <a:ext cx="1175454" cy="9911323"/>
        </a:xfrm>
        <a:prstGeom prst="round2SameRect">
          <a:avLst/>
        </a:prstGeom>
        <a:solidFill>
          <a:schemeClr val="accent6">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sr-Cyrl-RS" sz="2400" kern="1200" dirty="0"/>
            <a:t>200г киселих краставчића, 50г киселог капра, першунов лист</a:t>
          </a:r>
          <a:endParaRPr lang="sr-Latn-RS" sz="2400" kern="1200" dirty="0"/>
        </a:p>
        <a:p>
          <a:pPr marL="228600" lvl="1" indent="-228600" algn="l" defTabSz="1066800">
            <a:lnSpc>
              <a:spcPct val="90000"/>
            </a:lnSpc>
            <a:spcBef>
              <a:spcPct val="0"/>
            </a:spcBef>
            <a:spcAft>
              <a:spcPct val="15000"/>
            </a:spcAft>
            <a:buChar char="•"/>
          </a:pPr>
          <a:r>
            <a:rPr lang="sr-Cyrl-RS" sz="2400" kern="1200" dirty="0"/>
            <a:t>Похован качкаваљ, похован целер, карађорђева, бечка..</a:t>
          </a:r>
          <a:endParaRPr lang="sr-Latn-RS" sz="2400" kern="1200" dirty="0"/>
        </a:p>
      </dsp:txBody>
      <dsp:txXfrm rot="-5400000">
        <a:off x="1978538" y="1407048"/>
        <a:ext cx="9853942" cy="1060692"/>
      </dsp:txXfrm>
    </dsp:sp>
    <dsp:sp modelId="{E2DF2B1D-E7C9-4477-BA70-3505293CC115}">
      <dsp:nvSpPr>
        <dsp:cNvPr id="0" name=""/>
        <dsp:cNvSpPr/>
      </dsp:nvSpPr>
      <dsp:spPr>
        <a:xfrm rot="5400000">
          <a:off x="360163" y="2487022"/>
          <a:ext cx="1259290" cy="1960093"/>
        </a:xfrm>
        <a:prstGeom prst="chevron">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sr-Cyrl-RS" sz="2400" b="1" kern="1200" dirty="0">
              <a:solidFill>
                <a:schemeClr val="bg2">
                  <a:lumMod val="10000"/>
                </a:schemeClr>
              </a:solidFill>
            </a:rPr>
            <a:t>Андалузијски сос</a:t>
          </a:r>
          <a:endParaRPr lang="sr-Latn-RS" sz="2400" b="1" kern="1200" dirty="0">
            <a:solidFill>
              <a:schemeClr val="bg2">
                <a:lumMod val="10000"/>
              </a:schemeClr>
            </a:solidFill>
          </a:endParaRPr>
        </a:p>
      </dsp:txBody>
      <dsp:txXfrm rot="-5400000">
        <a:off x="9762" y="2837423"/>
        <a:ext cx="1960093" cy="1259290"/>
      </dsp:txXfrm>
    </dsp:sp>
    <dsp:sp modelId="{3A52906C-39C7-4303-84CA-51E78BBDEFA3}">
      <dsp:nvSpPr>
        <dsp:cNvPr id="0" name=""/>
        <dsp:cNvSpPr/>
      </dsp:nvSpPr>
      <dsp:spPr>
        <a:xfrm rot="5400000">
          <a:off x="6087632" y="-1258763"/>
          <a:ext cx="1167318" cy="9010913"/>
        </a:xfrm>
        <a:prstGeom prst="round2SameRect">
          <a:avLst/>
        </a:prstGeom>
        <a:solidFill>
          <a:schemeClr val="accent4">
            <a:lumMod val="7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sr-Latn-RS" sz="2400" kern="1200"/>
        </a:p>
        <a:p>
          <a:pPr marL="228600" lvl="1" indent="-228600" algn="l" defTabSz="1066800">
            <a:lnSpc>
              <a:spcPct val="90000"/>
            </a:lnSpc>
            <a:spcBef>
              <a:spcPct val="0"/>
            </a:spcBef>
            <a:spcAft>
              <a:spcPct val="15000"/>
            </a:spcAft>
            <a:buChar char="•"/>
          </a:pPr>
          <a:r>
            <a:rPr lang="sr-Cyrl-RS" sz="2400" kern="1200" dirty="0"/>
            <a:t>Сок од самлевеног и процеђеног парадајза</a:t>
          </a:r>
          <a:endParaRPr lang="sr-Latn-RS" sz="2400" kern="1200" dirty="0"/>
        </a:p>
        <a:p>
          <a:pPr marL="228600" lvl="1" indent="-228600" algn="l" defTabSz="1066800">
            <a:lnSpc>
              <a:spcPct val="90000"/>
            </a:lnSpc>
            <a:spcBef>
              <a:spcPct val="0"/>
            </a:spcBef>
            <a:spcAft>
              <a:spcPct val="15000"/>
            </a:spcAft>
            <a:buChar char="•"/>
          </a:pPr>
          <a:r>
            <a:rPr lang="sr-Cyrl-RS" sz="2400" kern="1200" dirty="0"/>
            <a:t>Паштете од рибе, печена риба на роштиљу</a:t>
          </a:r>
          <a:endParaRPr lang="sr-Latn-RS" sz="2400" kern="1200" dirty="0"/>
        </a:p>
        <a:p>
          <a:pPr marL="228600" lvl="1" indent="-228600" algn="l" defTabSz="1066800">
            <a:lnSpc>
              <a:spcPct val="90000"/>
            </a:lnSpc>
            <a:spcBef>
              <a:spcPct val="0"/>
            </a:spcBef>
            <a:spcAft>
              <a:spcPct val="15000"/>
            </a:spcAft>
            <a:buChar char="•"/>
          </a:pPr>
          <a:endParaRPr lang="sr-Latn-RS" sz="2400" kern="1200" dirty="0"/>
        </a:p>
      </dsp:txBody>
      <dsp:txXfrm rot="-5400000">
        <a:off x="2165835" y="2720018"/>
        <a:ext cx="8953929" cy="1053350"/>
      </dsp:txXfrm>
    </dsp:sp>
    <dsp:sp modelId="{C02832EF-E0E3-4B75-9693-A34F8262FFCE}">
      <dsp:nvSpPr>
        <dsp:cNvPr id="0" name=""/>
        <dsp:cNvSpPr/>
      </dsp:nvSpPr>
      <dsp:spPr>
        <a:xfrm rot="5400000">
          <a:off x="354944" y="3815208"/>
          <a:ext cx="1259290" cy="194965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r-Cyrl-RS" sz="2800" b="1" kern="1200" dirty="0">
              <a:solidFill>
                <a:schemeClr val="bg2">
                  <a:lumMod val="10000"/>
                </a:schemeClr>
              </a:solidFill>
            </a:rPr>
            <a:t>Зелени сос</a:t>
          </a:r>
          <a:endParaRPr lang="sr-Latn-RS" sz="2800" b="1" kern="1200" dirty="0">
            <a:solidFill>
              <a:schemeClr val="bg2">
                <a:lumMod val="10000"/>
              </a:schemeClr>
            </a:solidFill>
          </a:endParaRPr>
        </a:p>
      </dsp:txBody>
      <dsp:txXfrm rot="-5400000">
        <a:off x="9761" y="4160391"/>
        <a:ext cx="1949656" cy="1259290"/>
      </dsp:txXfrm>
    </dsp:sp>
    <dsp:sp modelId="{CFE15E57-9BFC-4E42-9235-CED9F33D4674}">
      <dsp:nvSpPr>
        <dsp:cNvPr id="0" name=""/>
        <dsp:cNvSpPr/>
      </dsp:nvSpPr>
      <dsp:spPr>
        <a:xfrm rot="5400000">
          <a:off x="6432431" y="-582817"/>
          <a:ext cx="1194657" cy="10304956"/>
        </a:xfrm>
        <a:prstGeom prst="round2SameRect">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sr-Cyrl-RS" sz="2400" kern="1200" dirty="0"/>
            <a:t>100г спанаћа, 100г зелене салате, естрагон, со, першунов лист</a:t>
          </a:r>
          <a:endParaRPr lang="sr-Latn-RS" sz="2400" kern="1200" dirty="0"/>
        </a:p>
        <a:p>
          <a:pPr marL="228600" lvl="1" indent="-228600" algn="l" defTabSz="1066800">
            <a:lnSpc>
              <a:spcPct val="90000"/>
            </a:lnSpc>
            <a:spcBef>
              <a:spcPct val="0"/>
            </a:spcBef>
            <a:spcAft>
              <a:spcPct val="15000"/>
            </a:spcAft>
            <a:buChar char="•"/>
          </a:pPr>
          <a:r>
            <a:rPr lang="sr-Cyrl-RS" sz="2400" kern="1200" dirty="0"/>
            <a:t>Повезивање хладних салата, похована топла предјела од поврћа, јела од тестенина, јела од меса</a:t>
          </a:r>
          <a:endParaRPr lang="sr-Latn-RS" sz="2400" kern="1200" dirty="0"/>
        </a:p>
      </dsp:txBody>
      <dsp:txXfrm rot="-5400000">
        <a:off x="1877282" y="4030650"/>
        <a:ext cx="10246638" cy="10780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19236-2ED9-40B9-B18C-0AEA5DA9D612}">
      <dsp:nvSpPr>
        <dsp:cNvPr id="0" name=""/>
        <dsp:cNvSpPr/>
      </dsp:nvSpPr>
      <dsp:spPr>
        <a:xfrm rot="5400000">
          <a:off x="895907" y="-168641"/>
          <a:ext cx="1259290" cy="2026091"/>
        </a:xfrm>
        <a:prstGeom prst="chevron">
          <a:avLst/>
        </a:prstGeom>
        <a:solidFill>
          <a:schemeClr val="accent4">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r-Cyrl-RS" sz="2800" b="1" kern="1200" dirty="0">
              <a:solidFill>
                <a:schemeClr val="tx1"/>
              </a:solidFill>
            </a:rPr>
            <a:t>Сос од белог лука</a:t>
          </a:r>
          <a:endParaRPr lang="sr-Latn-RS" sz="2800" b="1" kern="1200" dirty="0">
            <a:solidFill>
              <a:schemeClr val="tx1"/>
            </a:solidFill>
          </a:endParaRPr>
        </a:p>
      </dsp:txBody>
      <dsp:txXfrm rot="-5400000">
        <a:off x="512507" y="214759"/>
        <a:ext cx="2026091" cy="1259290"/>
      </dsp:txXfrm>
    </dsp:sp>
    <dsp:sp modelId="{1DD7BB58-E6FB-4EC5-B3E8-6854FE76B8B8}">
      <dsp:nvSpPr>
        <dsp:cNvPr id="0" name=""/>
        <dsp:cNvSpPr/>
      </dsp:nvSpPr>
      <dsp:spPr>
        <a:xfrm rot="5400000">
          <a:off x="6102576" y="-3335839"/>
          <a:ext cx="1241008" cy="7920165"/>
        </a:xfrm>
        <a:prstGeom prst="round2SameRect">
          <a:avLst/>
        </a:prstGeom>
        <a:solidFill>
          <a:schemeClr val="accent2">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sr-Cyrl-RS" sz="2400" kern="1200" dirty="0"/>
            <a:t>Кувани кромпир (у љусци), бели лук, со, жуманце, лимунов сок,  маслиново уље </a:t>
          </a:r>
          <a:endParaRPr lang="sr-Latn-RS" sz="2400" kern="1200" dirty="0"/>
        </a:p>
        <a:p>
          <a:pPr marL="228600" lvl="1" indent="-228600" algn="l" defTabSz="1066800">
            <a:lnSpc>
              <a:spcPct val="90000"/>
            </a:lnSpc>
            <a:spcBef>
              <a:spcPct val="0"/>
            </a:spcBef>
            <a:spcAft>
              <a:spcPct val="15000"/>
            </a:spcAft>
            <a:buChar char="•"/>
          </a:pPr>
          <a:r>
            <a:rPr lang="sr-Cyrl-RS" sz="2400" kern="1200" dirty="0"/>
            <a:t>Јела од рибе</a:t>
          </a:r>
          <a:endParaRPr lang="sr-Latn-RS" sz="2400" kern="1200" dirty="0"/>
        </a:p>
      </dsp:txBody>
      <dsp:txXfrm rot="-5400000">
        <a:off x="2762998" y="64320"/>
        <a:ext cx="7859584" cy="1119846"/>
      </dsp:txXfrm>
    </dsp:sp>
    <dsp:sp modelId="{A1953C83-D7A8-4B32-B15F-70E1EB999414}">
      <dsp:nvSpPr>
        <dsp:cNvPr id="0" name=""/>
        <dsp:cNvSpPr/>
      </dsp:nvSpPr>
      <dsp:spPr>
        <a:xfrm rot="5400000">
          <a:off x="870211" y="1170420"/>
          <a:ext cx="1259290" cy="1974700"/>
        </a:xfrm>
        <a:prstGeom prst="chevron">
          <a:avLst/>
        </a:prstGeom>
        <a:solidFill>
          <a:schemeClr val="accent6">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r-Cyrl-RS" sz="2800" b="1" kern="1200" dirty="0">
              <a:solidFill>
                <a:schemeClr val="tx1"/>
              </a:solidFill>
            </a:rPr>
            <a:t>Ремулад сос</a:t>
          </a:r>
          <a:endParaRPr lang="sr-Latn-RS" sz="2800" b="1" kern="1200" dirty="0">
            <a:solidFill>
              <a:schemeClr val="tx1"/>
            </a:solidFill>
          </a:endParaRPr>
        </a:p>
      </dsp:txBody>
      <dsp:txXfrm rot="-5400000">
        <a:off x="512506" y="1528125"/>
        <a:ext cx="1974700" cy="1259290"/>
      </dsp:txXfrm>
    </dsp:sp>
    <dsp:sp modelId="{9BB2EDED-E03F-46EE-B9E2-40A0350685EF}">
      <dsp:nvSpPr>
        <dsp:cNvPr id="0" name=""/>
        <dsp:cNvSpPr/>
      </dsp:nvSpPr>
      <dsp:spPr>
        <a:xfrm rot="5400000">
          <a:off x="6560755" y="-2511743"/>
          <a:ext cx="1175454" cy="8898277"/>
        </a:xfrm>
        <a:prstGeom prst="round2SameRect">
          <a:avLst/>
        </a:prstGeom>
        <a:solidFill>
          <a:schemeClr val="accent6">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sr-Cyrl-RS" sz="2400" kern="1200" dirty="0"/>
            <a:t>200г киселих краставчића, 20г киселог капра, 50г ринглица, першунов лист, со, лимунов сок</a:t>
          </a:r>
          <a:endParaRPr lang="sr-Latn-RS" sz="2400" kern="1200" dirty="0"/>
        </a:p>
        <a:p>
          <a:pPr marL="228600" lvl="1" indent="-228600" algn="l" defTabSz="1066800">
            <a:lnSpc>
              <a:spcPct val="90000"/>
            </a:lnSpc>
            <a:spcBef>
              <a:spcPct val="0"/>
            </a:spcBef>
            <a:spcAft>
              <a:spcPct val="15000"/>
            </a:spcAft>
            <a:buChar char="•"/>
          </a:pPr>
          <a:r>
            <a:rPr lang="sr-Cyrl-RS" sz="2400" kern="1200" dirty="0"/>
            <a:t>Јела од рибе, месна јела, Валдорф салата...</a:t>
          </a:r>
          <a:endParaRPr lang="sr-Latn-RS" sz="2400" kern="1200" dirty="0"/>
        </a:p>
      </dsp:txBody>
      <dsp:txXfrm rot="-5400000">
        <a:off x="2699344" y="1407049"/>
        <a:ext cx="8840896" cy="1060692"/>
      </dsp:txXfrm>
    </dsp:sp>
    <dsp:sp modelId="{E2DF2B1D-E7C9-4477-BA70-3505293CC115}">
      <dsp:nvSpPr>
        <dsp:cNvPr id="0" name=""/>
        <dsp:cNvSpPr/>
      </dsp:nvSpPr>
      <dsp:spPr>
        <a:xfrm rot="5400000">
          <a:off x="862908" y="2487022"/>
          <a:ext cx="1259290" cy="1960093"/>
        </a:xfrm>
        <a:prstGeom prst="chevron">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r-Cyrl-RS" sz="2800" b="1" kern="1200" dirty="0">
              <a:solidFill>
                <a:schemeClr val="bg2">
                  <a:lumMod val="10000"/>
                </a:schemeClr>
              </a:solidFill>
            </a:rPr>
            <a:t>Коктел сос</a:t>
          </a:r>
          <a:endParaRPr lang="sr-Latn-RS" sz="2800" b="1" kern="1200" dirty="0">
            <a:solidFill>
              <a:schemeClr val="bg2">
                <a:lumMod val="10000"/>
              </a:schemeClr>
            </a:solidFill>
          </a:endParaRPr>
        </a:p>
      </dsp:txBody>
      <dsp:txXfrm rot="-5400000">
        <a:off x="512507" y="2837423"/>
        <a:ext cx="1960093" cy="1259290"/>
      </dsp:txXfrm>
    </dsp:sp>
    <dsp:sp modelId="{3A52906C-39C7-4303-84CA-51E78BBDEFA3}">
      <dsp:nvSpPr>
        <dsp:cNvPr id="0" name=""/>
        <dsp:cNvSpPr/>
      </dsp:nvSpPr>
      <dsp:spPr>
        <a:xfrm rot="5400000">
          <a:off x="6590377" y="-1258763"/>
          <a:ext cx="1167318" cy="9010913"/>
        </a:xfrm>
        <a:prstGeom prst="round2SameRect">
          <a:avLst/>
        </a:prstGeom>
        <a:solidFill>
          <a:schemeClr val="accent4">
            <a:lumMod val="7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sr-Latn-RS" sz="2400" kern="1200" dirty="0"/>
        </a:p>
        <a:p>
          <a:pPr marL="228600" lvl="1" indent="-228600" algn="l" defTabSz="1066800">
            <a:lnSpc>
              <a:spcPct val="90000"/>
            </a:lnSpc>
            <a:spcBef>
              <a:spcPct val="0"/>
            </a:spcBef>
            <a:spcAft>
              <a:spcPct val="15000"/>
            </a:spcAft>
            <a:buChar char="•"/>
          </a:pPr>
          <a:r>
            <a:rPr lang="sr-Cyrl-RS" sz="2400" kern="1200" dirty="0"/>
            <a:t>Кечап, ворчестер сос, коњак, бело вино, першунов лист, бибер</a:t>
          </a:r>
          <a:endParaRPr lang="sr-Latn-RS" sz="2400" kern="1200" dirty="0"/>
        </a:p>
        <a:p>
          <a:pPr marL="228600" lvl="1" indent="-228600" algn="l" defTabSz="1066800">
            <a:lnSpc>
              <a:spcPct val="90000"/>
            </a:lnSpc>
            <a:spcBef>
              <a:spcPct val="0"/>
            </a:spcBef>
            <a:spcAft>
              <a:spcPct val="15000"/>
            </a:spcAft>
            <a:buChar char="•"/>
          </a:pPr>
          <a:r>
            <a:rPr lang="sr-Cyrl-RS" sz="2400" kern="1200" dirty="0"/>
            <a:t>Хладне салате, печурке, шкољке, ракови</a:t>
          </a:r>
          <a:endParaRPr lang="sr-Latn-RS" sz="2400" kern="1200" dirty="0"/>
        </a:p>
        <a:p>
          <a:pPr marL="228600" lvl="1" indent="-228600" algn="l" defTabSz="1066800">
            <a:lnSpc>
              <a:spcPct val="90000"/>
            </a:lnSpc>
            <a:spcBef>
              <a:spcPct val="0"/>
            </a:spcBef>
            <a:spcAft>
              <a:spcPct val="15000"/>
            </a:spcAft>
            <a:buChar char="•"/>
          </a:pPr>
          <a:endParaRPr lang="sr-Latn-RS" sz="2400" kern="1200" dirty="0"/>
        </a:p>
      </dsp:txBody>
      <dsp:txXfrm rot="-5400000">
        <a:off x="2668580" y="2720018"/>
        <a:ext cx="8953929" cy="1053350"/>
      </dsp:txXfrm>
    </dsp:sp>
    <dsp:sp modelId="{C02832EF-E0E3-4B75-9693-A34F8262FFCE}">
      <dsp:nvSpPr>
        <dsp:cNvPr id="0" name=""/>
        <dsp:cNvSpPr/>
      </dsp:nvSpPr>
      <dsp:spPr>
        <a:xfrm rot="5400000">
          <a:off x="857689" y="3815208"/>
          <a:ext cx="1259290" cy="1949656"/>
        </a:xfrm>
        <a:prstGeom prst="chevron">
          <a:avLst/>
        </a:prstGeom>
        <a:solidFill>
          <a:schemeClr val="accent5">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r-Cyrl-RS" sz="2800" b="1" kern="1200" dirty="0">
              <a:solidFill>
                <a:schemeClr val="bg2">
                  <a:lumMod val="10000"/>
                </a:schemeClr>
              </a:solidFill>
            </a:rPr>
            <a:t>Шофроа сос</a:t>
          </a:r>
          <a:endParaRPr lang="sr-Latn-RS" sz="2800" b="1" kern="1200" dirty="0">
            <a:solidFill>
              <a:schemeClr val="bg2">
                <a:lumMod val="10000"/>
              </a:schemeClr>
            </a:solidFill>
          </a:endParaRPr>
        </a:p>
      </dsp:txBody>
      <dsp:txXfrm rot="-5400000">
        <a:off x="512506" y="4160391"/>
        <a:ext cx="1949656" cy="1259290"/>
      </dsp:txXfrm>
    </dsp:sp>
    <dsp:sp modelId="{CFE15E57-9BFC-4E42-9235-CED9F33D4674}">
      <dsp:nvSpPr>
        <dsp:cNvPr id="0" name=""/>
        <dsp:cNvSpPr/>
      </dsp:nvSpPr>
      <dsp:spPr>
        <a:xfrm rot="5400000">
          <a:off x="6571915" y="63470"/>
          <a:ext cx="1194657" cy="9012380"/>
        </a:xfrm>
        <a:prstGeom prst="round2SameRect">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sr-Cyrl-RS" sz="2400" kern="1200" dirty="0"/>
            <a:t>Отопљени желатин, темпирани аспик</a:t>
          </a:r>
          <a:endParaRPr lang="sr-Latn-RS" sz="2400" kern="1200" dirty="0"/>
        </a:p>
        <a:p>
          <a:pPr marL="228600" lvl="1" indent="-228600" algn="l" defTabSz="1066800">
            <a:lnSpc>
              <a:spcPct val="90000"/>
            </a:lnSpc>
            <a:spcBef>
              <a:spcPct val="0"/>
            </a:spcBef>
            <a:spcAft>
              <a:spcPct val="15000"/>
            </a:spcAft>
            <a:buChar char="•"/>
          </a:pPr>
          <a:r>
            <a:rPr lang="sr-Cyrl-RS" sz="2400" kern="1200" dirty="0"/>
            <a:t>Преливање јела од рибљег меса, ракова и живинског меса </a:t>
          </a:r>
          <a:endParaRPr lang="sr-Latn-RS" sz="2400" kern="1200" dirty="0"/>
        </a:p>
      </dsp:txBody>
      <dsp:txXfrm rot="-5400000">
        <a:off x="2663054" y="4030649"/>
        <a:ext cx="8954062" cy="1078021"/>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0T09:21:53.771"/>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0T09:22:03.205"/>
    </inkml:context>
    <inkml:brush xml:id="br0">
      <inkml:brushProperty name="width" value="0.035" units="cm"/>
      <inkml:brushProperty name="height" value="0.035" units="cm"/>
      <inkml:brushProperty name="color" value="#E71224"/>
    </inkml:brush>
  </inkml:definitions>
  <inkml:trace contextRef="#ctx0" brushRef="#br0">1 1 24575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0T09:22:10.973"/>
    </inkml:context>
    <inkml:brush xml:id="br0">
      <inkml:brushProperty name="width" value="0.035" units="cm"/>
      <inkml:brushProperty name="height" value="0.035" units="cm"/>
      <inkml:brushProperty name="color" value="#E71224"/>
    </inkml:brush>
  </inkml:definitions>
  <inkml:trace contextRef="#ctx0" brushRef="#br0">1 0 24575,'4'0'0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0T09:22:11.620"/>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0T09:22:15.093"/>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7CCED-C3CB-7F43-D678-AE8B069ABA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a:extLst>
              <a:ext uri="{FF2B5EF4-FFF2-40B4-BE49-F238E27FC236}">
                <a16:creationId xmlns:a16="http://schemas.microsoft.com/office/drawing/2014/main" id="{E9D5A900-430E-6F4B-2600-7FB74D78EE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a:extLst>
              <a:ext uri="{FF2B5EF4-FFF2-40B4-BE49-F238E27FC236}">
                <a16:creationId xmlns:a16="http://schemas.microsoft.com/office/drawing/2014/main" id="{1846589A-48DC-5918-B623-DE8AFEF9A675}"/>
              </a:ext>
            </a:extLst>
          </p:cNvPr>
          <p:cNvSpPr>
            <a:spLocks noGrp="1"/>
          </p:cNvSpPr>
          <p:nvPr>
            <p:ph type="dt" sz="half" idx="10"/>
          </p:nvPr>
        </p:nvSpPr>
        <p:spPr/>
        <p:txBody>
          <a:bodyPr/>
          <a:lstStyle/>
          <a:p>
            <a:fld id="{28C85574-5C6D-4BD3-924D-8A92958A7ABA}" type="datetimeFigureOut">
              <a:rPr lang="sr-Latn-RS" smtClean="0"/>
              <a:t>15.12.2023.</a:t>
            </a:fld>
            <a:endParaRPr lang="sr-Latn-RS"/>
          </a:p>
        </p:txBody>
      </p:sp>
      <p:sp>
        <p:nvSpPr>
          <p:cNvPr id="5" name="Footer Placeholder 4">
            <a:extLst>
              <a:ext uri="{FF2B5EF4-FFF2-40B4-BE49-F238E27FC236}">
                <a16:creationId xmlns:a16="http://schemas.microsoft.com/office/drawing/2014/main" id="{6C563620-B978-1ACF-CFB7-E2E249DC3DDB}"/>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9A2C336C-2060-A6FC-E5EA-1CFE9A3E13D7}"/>
              </a:ext>
            </a:extLst>
          </p:cNvPr>
          <p:cNvSpPr>
            <a:spLocks noGrp="1"/>
          </p:cNvSpPr>
          <p:nvPr>
            <p:ph type="sldNum" sz="quarter" idx="12"/>
          </p:nvPr>
        </p:nvSpPr>
        <p:spPr/>
        <p:txBody>
          <a:bodyPr/>
          <a:lstStyle/>
          <a:p>
            <a:fld id="{9B6FC5EE-8A63-4218-A783-E4710A7BD89C}" type="slidenum">
              <a:rPr lang="sr-Latn-RS" smtClean="0"/>
              <a:t>‹#›</a:t>
            </a:fld>
            <a:endParaRPr lang="sr-Latn-RS"/>
          </a:p>
        </p:txBody>
      </p:sp>
    </p:spTree>
    <p:extLst>
      <p:ext uri="{BB962C8B-B14F-4D97-AF65-F5344CB8AC3E}">
        <p14:creationId xmlns:p14="http://schemas.microsoft.com/office/powerpoint/2010/main" val="826033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295B-3EE1-434C-F924-B6F473220619}"/>
              </a:ext>
            </a:extLst>
          </p:cNvPr>
          <p:cNvSpPr>
            <a:spLocks noGrp="1"/>
          </p:cNvSpPr>
          <p:nvPr>
            <p:ph type="title"/>
          </p:nvPr>
        </p:nvSpPr>
        <p:spPr/>
        <p:txBody>
          <a:bodyPr/>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73698D44-E8D5-332F-4F2C-9B2F29B7FC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4FAD3933-B8F4-90CE-2E60-F169F324728E}"/>
              </a:ext>
            </a:extLst>
          </p:cNvPr>
          <p:cNvSpPr>
            <a:spLocks noGrp="1"/>
          </p:cNvSpPr>
          <p:nvPr>
            <p:ph type="dt" sz="half" idx="10"/>
          </p:nvPr>
        </p:nvSpPr>
        <p:spPr/>
        <p:txBody>
          <a:bodyPr/>
          <a:lstStyle/>
          <a:p>
            <a:fld id="{28C85574-5C6D-4BD3-924D-8A92958A7ABA}" type="datetimeFigureOut">
              <a:rPr lang="sr-Latn-RS" smtClean="0"/>
              <a:t>15.12.2023.</a:t>
            </a:fld>
            <a:endParaRPr lang="sr-Latn-RS"/>
          </a:p>
        </p:txBody>
      </p:sp>
      <p:sp>
        <p:nvSpPr>
          <p:cNvPr id="5" name="Footer Placeholder 4">
            <a:extLst>
              <a:ext uri="{FF2B5EF4-FFF2-40B4-BE49-F238E27FC236}">
                <a16:creationId xmlns:a16="http://schemas.microsoft.com/office/drawing/2014/main" id="{24EA6F50-1E63-F8DB-B46C-98EA530337E8}"/>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F0B22EBA-79F6-542C-9FD5-8F6B4009730B}"/>
              </a:ext>
            </a:extLst>
          </p:cNvPr>
          <p:cNvSpPr>
            <a:spLocks noGrp="1"/>
          </p:cNvSpPr>
          <p:nvPr>
            <p:ph type="sldNum" sz="quarter" idx="12"/>
          </p:nvPr>
        </p:nvSpPr>
        <p:spPr/>
        <p:txBody>
          <a:bodyPr/>
          <a:lstStyle/>
          <a:p>
            <a:fld id="{9B6FC5EE-8A63-4218-A783-E4710A7BD89C}" type="slidenum">
              <a:rPr lang="sr-Latn-RS" smtClean="0"/>
              <a:t>‹#›</a:t>
            </a:fld>
            <a:endParaRPr lang="sr-Latn-RS"/>
          </a:p>
        </p:txBody>
      </p:sp>
    </p:spTree>
    <p:extLst>
      <p:ext uri="{BB962C8B-B14F-4D97-AF65-F5344CB8AC3E}">
        <p14:creationId xmlns:p14="http://schemas.microsoft.com/office/powerpoint/2010/main" val="1963238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64C9ED-1CE9-C601-7CAE-88706AB4E4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FEA082A4-8095-CF76-2EEE-8BECCF7555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18C9CFAC-7E2D-6CB1-B2F8-0ED1DBE9EFC4}"/>
              </a:ext>
            </a:extLst>
          </p:cNvPr>
          <p:cNvSpPr>
            <a:spLocks noGrp="1"/>
          </p:cNvSpPr>
          <p:nvPr>
            <p:ph type="dt" sz="half" idx="10"/>
          </p:nvPr>
        </p:nvSpPr>
        <p:spPr/>
        <p:txBody>
          <a:bodyPr/>
          <a:lstStyle/>
          <a:p>
            <a:fld id="{28C85574-5C6D-4BD3-924D-8A92958A7ABA}" type="datetimeFigureOut">
              <a:rPr lang="sr-Latn-RS" smtClean="0"/>
              <a:t>15.12.2023.</a:t>
            </a:fld>
            <a:endParaRPr lang="sr-Latn-RS"/>
          </a:p>
        </p:txBody>
      </p:sp>
      <p:sp>
        <p:nvSpPr>
          <p:cNvPr id="5" name="Footer Placeholder 4">
            <a:extLst>
              <a:ext uri="{FF2B5EF4-FFF2-40B4-BE49-F238E27FC236}">
                <a16:creationId xmlns:a16="http://schemas.microsoft.com/office/drawing/2014/main" id="{17EBFB3C-17AE-3A5C-D986-4C5E8A9F0EFB}"/>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8D244C95-5BD6-A495-5484-3D4AE522AA7B}"/>
              </a:ext>
            </a:extLst>
          </p:cNvPr>
          <p:cNvSpPr>
            <a:spLocks noGrp="1"/>
          </p:cNvSpPr>
          <p:nvPr>
            <p:ph type="sldNum" sz="quarter" idx="12"/>
          </p:nvPr>
        </p:nvSpPr>
        <p:spPr/>
        <p:txBody>
          <a:bodyPr/>
          <a:lstStyle/>
          <a:p>
            <a:fld id="{9B6FC5EE-8A63-4218-A783-E4710A7BD89C}" type="slidenum">
              <a:rPr lang="sr-Latn-RS" smtClean="0"/>
              <a:t>‹#›</a:t>
            </a:fld>
            <a:endParaRPr lang="sr-Latn-RS"/>
          </a:p>
        </p:txBody>
      </p:sp>
    </p:spTree>
    <p:extLst>
      <p:ext uri="{BB962C8B-B14F-4D97-AF65-F5344CB8AC3E}">
        <p14:creationId xmlns:p14="http://schemas.microsoft.com/office/powerpoint/2010/main" val="605902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8E92-5109-3AAF-DC0D-F6BA00F5F490}"/>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42A9FF19-F4B8-1617-A056-B0D3326665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2F9320E1-B415-156D-1DB9-79CFCEEB2761}"/>
              </a:ext>
            </a:extLst>
          </p:cNvPr>
          <p:cNvSpPr>
            <a:spLocks noGrp="1"/>
          </p:cNvSpPr>
          <p:nvPr>
            <p:ph type="dt" sz="half" idx="10"/>
          </p:nvPr>
        </p:nvSpPr>
        <p:spPr/>
        <p:txBody>
          <a:bodyPr/>
          <a:lstStyle/>
          <a:p>
            <a:fld id="{28C85574-5C6D-4BD3-924D-8A92958A7ABA}" type="datetimeFigureOut">
              <a:rPr lang="sr-Latn-RS" smtClean="0"/>
              <a:t>15.12.2023.</a:t>
            </a:fld>
            <a:endParaRPr lang="sr-Latn-RS"/>
          </a:p>
        </p:txBody>
      </p:sp>
      <p:sp>
        <p:nvSpPr>
          <p:cNvPr id="5" name="Footer Placeholder 4">
            <a:extLst>
              <a:ext uri="{FF2B5EF4-FFF2-40B4-BE49-F238E27FC236}">
                <a16:creationId xmlns:a16="http://schemas.microsoft.com/office/drawing/2014/main" id="{3C3C741E-6E8B-D3FA-0BE9-43FAAE2F2E9F}"/>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7EA28029-EC1F-6B51-76CC-B44DB9C9762E}"/>
              </a:ext>
            </a:extLst>
          </p:cNvPr>
          <p:cNvSpPr>
            <a:spLocks noGrp="1"/>
          </p:cNvSpPr>
          <p:nvPr>
            <p:ph type="sldNum" sz="quarter" idx="12"/>
          </p:nvPr>
        </p:nvSpPr>
        <p:spPr/>
        <p:txBody>
          <a:bodyPr/>
          <a:lstStyle/>
          <a:p>
            <a:fld id="{9B6FC5EE-8A63-4218-A783-E4710A7BD89C}" type="slidenum">
              <a:rPr lang="sr-Latn-RS" smtClean="0"/>
              <a:t>‹#›</a:t>
            </a:fld>
            <a:endParaRPr lang="sr-Latn-RS"/>
          </a:p>
        </p:txBody>
      </p:sp>
    </p:spTree>
    <p:extLst>
      <p:ext uri="{BB962C8B-B14F-4D97-AF65-F5344CB8AC3E}">
        <p14:creationId xmlns:p14="http://schemas.microsoft.com/office/powerpoint/2010/main" val="2841173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5FA61-EC8E-7561-CC49-EB2A216337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a:extLst>
              <a:ext uri="{FF2B5EF4-FFF2-40B4-BE49-F238E27FC236}">
                <a16:creationId xmlns:a16="http://schemas.microsoft.com/office/drawing/2014/main" id="{C33E1675-BD1D-8D92-832D-B0DA48A041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4134EF-FAC6-78EF-A16A-D47F4C1E6742}"/>
              </a:ext>
            </a:extLst>
          </p:cNvPr>
          <p:cNvSpPr>
            <a:spLocks noGrp="1"/>
          </p:cNvSpPr>
          <p:nvPr>
            <p:ph type="dt" sz="half" idx="10"/>
          </p:nvPr>
        </p:nvSpPr>
        <p:spPr/>
        <p:txBody>
          <a:bodyPr/>
          <a:lstStyle/>
          <a:p>
            <a:fld id="{28C85574-5C6D-4BD3-924D-8A92958A7ABA}" type="datetimeFigureOut">
              <a:rPr lang="sr-Latn-RS" smtClean="0"/>
              <a:t>15.12.2023.</a:t>
            </a:fld>
            <a:endParaRPr lang="sr-Latn-RS"/>
          </a:p>
        </p:txBody>
      </p:sp>
      <p:sp>
        <p:nvSpPr>
          <p:cNvPr id="5" name="Footer Placeholder 4">
            <a:extLst>
              <a:ext uri="{FF2B5EF4-FFF2-40B4-BE49-F238E27FC236}">
                <a16:creationId xmlns:a16="http://schemas.microsoft.com/office/drawing/2014/main" id="{98A6E5DE-1573-A0B4-121E-F3E3A65DE01A}"/>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B7E975E8-042B-FB31-519F-34ED5751DB3C}"/>
              </a:ext>
            </a:extLst>
          </p:cNvPr>
          <p:cNvSpPr>
            <a:spLocks noGrp="1"/>
          </p:cNvSpPr>
          <p:nvPr>
            <p:ph type="sldNum" sz="quarter" idx="12"/>
          </p:nvPr>
        </p:nvSpPr>
        <p:spPr/>
        <p:txBody>
          <a:bodyPr/>
          <a:lstStyle/>
          <a:p>
            <a:fld id="{9B6FC5EE-8A63-4218-A783-E4710A7BD89C}" type="slidenum">
              <a:rPr lang="sr-Latn-RS" smtClean="0"/>
              <a:t>‹#›</a:t>
            </a:fld>
            <a:endParaRPr lang="sr-Latn-RS"/>
          </a:p>
        </p:txBody>
      </p:sp>
    </p:spTree>
    <p:extLst>
      <p:ext uri="{BB962C8B-B14F-4D97-AF65-F5344CB8AC3E}">
        <p14:creationId xmlns:p14="http://schemas.microsoft.com/office/powerpoint/2010/main" val="940317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03A3C-E12F-185E-4B67-A924A2AD850D}"/>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C5892340-4663-8FFF-666E-A861749232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a:extLst>
              <a:ext uri="{FF2B5EF4-FFF2-40B4-BE49-F238E27FC236}">
                <a16:creationId xmlns:a16="http://schemas.microsoft.com/office/drawing/2014/main" id="{AD693F73-4727-548A-A36E-6B8313D1D9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a:extLst>
              <a:ext uri="{FF2B5EF4-FFF2-40B4-BE49-F238E27FC236}">
                <a16:creationId xmlns:a16="http://schemas.microsoft.com/office/drawing/2014/main" id="{2906D471-63C2-23C1-CC21-DC2526E39C67}"/>
              </a:ext>
            </a:extLst>
          </p:cNvPr>
          <p:cNvSpPr>
            <a:spLocks noGrp="1"/>
          </p:cNvSpPr>
          <p:nvPr>
            <p:ph type="dt" sz="half" idx="10"/>
          </p:nvPr>
        </p:nvSpPr>
        <p:spPr/>
        <p:txBody>
          <a:bodyPr/>
          <a:lstStyle/>
          <a:p>
            <a:fld id="{28C85574-5C6D-4BD3-924D-8A92958A7ABA}" type="datetimeFigureOut">
              <a:rPr lang="sr-Latn-RS" smtClean="0"/>
              <a:t>15.12.2023.</a:t>
            </a:fld>
            <a:endParaRPr lang="sr-Latn-RS"/>
          </a:p>
        </p:txBody>
      </p:sp>
      <p:sp>
        <p:nvSpPr>
          <p:cNvPr id="6" name="Footer Placeholder 5">
            <a:extLst>
              <a:ext uri="{FF2B5EF4-FFF2-40B4-BE49-F238E27FC236}">
                <a16:creationId xmlns:a16="http://schemas.microsoft.com/office/drawing/2014/main" id="{2169C409-1E09-E464-F30C-43CF2F11D5CE}"/>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999498F3-E98B-8DA4-D5E4-8EC5BC9753C2}"/>
              </a:ext>
            </a:extLst>
          </p:cNvPr>
          <p:cNvSpPr>
            <a:spLocks noGrp="1"/>
          </p:cNvSpPr>
          <p:nvPr>
            <p:ph type="sldNum" sz="quarter" idx="12"/>
          </p:nvPr>
        </p:nvSpPr>
        <p:spPr/>
        <p:txBody>
          <a:bodyPr/>
          <a:lstStyle/>
          <a:p>
            <a:fld id="{9B6FC5EE-8A63-4218-A783-E4710A7BD89C}" type="slidenum">
              <a:rPr lang="sr-Latn-RS" smtClean="0"/>
              <a:t>‹#›</a:t>
            </a:fld>
            <a:endParaRPr lang="sr-Latn-RS"/>
          </a:p>
        </p:txBody>
      </p:sp>
    </p:spTree>
    <p:extLst>
      <p:ext uri="{BB962C8B-B14F-4D97-AF65-F5344CB8AC3E}">
        <p14:creationId xmlns:p14="http://schemas.microsoft.com/office/powerpoint/2010/main" val="190349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24B0-AF63-B1A5-8D10-D95FA51ADF25}"/>
              </a:ext>
            </a:extLst>
          </p:cNvPr>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913798C3-EF99-196F-DA13-ED4581FC2E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F13EB1-B4BC-C82C-D972-3349D078D4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a:extLst>
              <a:ext uri="{FF2B5EF4-FFF2-40B4-BE49-F238E27FC236}">
                <a16:creationId xmlns:a16="http://schemas.microsoft.com/office/drawing/2014/main" id="{406E333A-8B33-0A3C-6548-BF4CDF1566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F544AA-8B97-51E8-CBAA-8800A01299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a:extLst>
              <a:ext uri="{FF2B5EF4-FFF2-40B4-BE49-F238E27FC236}">
                <a16:creationId xmlns:a16="http://schemas.microsoft.com/office/drawing/2014/main" id="{5BDA15B2-79E8-01B3-7F3C-9121158B299C}"/>
              </a:ext>
            </a:extLst>
          </p:cNvPr>
          <p:cNvSpPr>
            <a:spLocks noGrp="1"/>
          </p:cNvSpPr>
          <p:nvPr>
            <p:ph type="dt" sz="half" idx="10"/>
          </p:nvPr>
        </p:nvSpPr>
        <p:spPr/>
        <p:txBody>
          <a:bodyPr/>
          <a:lstStyle/>
          <a:p>
            <a:fld id="{28C85574-5C6D-4BD3-924D-8A92958A7ABA}" type="datetimeFigureOut">
              <a:rPr lang="sr-Latn-RS" smtClean="0"/>
              <a:t>15.12.2023.</a:t>
            </a:fld>
            <a:endParaRPr lang="sr-Latn-RS"/>
          </a:p>
        </p:txBody>
      </p:sp>
      <p:sp>
        <p:nvSpPr>
          <p:cNvPr id="8" name="Footer Placeholder 7">
            <a:extLst>
              <a:ext uri="{FF2B5EF4-FFF2-40B4-BE49-F238E27FC236}">
                <a16:creationId xmlns:a16="http://schemas.microsoft.com/office/drawing/2014/main" id="{CFA83C39-93CF-BD20-07CC-1CB465ADFE20}"/>
              </a:ext>
            </a:extLst>
          </p:cNvPr>
          <p:cNvSpPr>
            <a:spLocks noGrp="1"/>
          </p:cNvSpPr>
          <p:nvPr>
            <p:ph type="ftr" sz="quarter" idx="11"/>
          </p:nvPr>
        </p:nvSpPr>
        <p:spPr/>
        <p:txBody>
          <a:bodyPr/>
          <a:lstStyle/>
          <a:p>
            <a:endParaRPr lang="sr-Latn-RS"/>
          </a:p>
        </p:txBody>
      </p:sp>
      <p:sp>
        <p:nvSpPr>
          <p:cNvPr id="9" name="Slide Number Placeholder 8">
            <a:extLst>
              <a:ext uri="{FF2B5EF4-FFF2-40B4-BE49-F238E27FC236}">
                <a16:creationId xmlns:a16="http://schemas.microsoft.com/office/drawing/2014/main" id="{139521CC-2C20-DCB8-E4E2-0C78151F9077}"/>
              </a:ext>
            </a:extLst>
          </p:cNvPr>
          <p:cNvSpPr>
            <a:spLocks noGrp="1"/>
          </p:cNvSpPr>
          <p:nvPr>
            <p:ph type="sldNum" sz="quarter" idx="12"/>
          </p:nvPr>
        </p:nvSpPr>
        <p:spPr/>
        <p:txBody>
          <a:bodyPr/>
          <a:lstStyle/>
          <a:p>
            <a:fld id="{9B6FC5EE-8A63-4218-A783-E4710A7BD89C}" type="slidenum">
              <a:rPr lang="sr-Latn-RS" smtClean="0"/>
              <a:t>‹#›</a:t>
            </a:fld>
            <a:endParaRPr lang="sr-Latn-RS"/>
          </a:p>
        </p:txBody>
      </p:sp>
    </p:spTree>
    <p:extLst>
      <p:ext uri="{BB962C8B-B14F-4D97-AF65-F5344CB8AC3E}">
        <p14:creationId xmlns:p14="http://schemas.microsoft.com/office/powerpoint/2010/main" val="2397684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DF4AB-337E-863E-FF22-6998AE457982}"/>
              </a:ext>
            </a:extLst>
          </p:cNvPr>
          <p:cNvSpPr>
            <a:spLocks noGrp="1"/>
          </p:cNvSpPr>
          <p:nvPr>
            <p:ph type="title"/>
          </p:nvPr>
        </p:nvSpPr>
        <p:spPr/>
        <p:txBody>
          <a:bodyPr/>
          <a:lstStyle/>
          <a:p>
            <a:r>
              <a:rPr lang="en-US"/>
              <a:t>Click to edit Master title style</a:t>
            </a:r>
            <a:endParaRPr lang="sr-Latn-RS"/>
          </a:p>
        </p:txBody>
      </p:sp>
      <p:sp>
        <p:nvSpPr>
          <p:cNvPr id="3" name="Date Placeholder 2">
            <a:extLst>
              <a:ext uri="{FF2B5EF4-FFF2-40B4-BE49-F238E27FC236}">
                <a16:creationId xmlns:a16="http://schemas.microsoft.com/office/drawing/2014/main" id="{ACC34063-67D7-F641-4BE3-D5CE1FDDF8B5}"/>
              </a:ext>
            </a:extLst>
          </p:cNvPr>
          <p:cNvSpPr>
            <a:spLocks noGrp="1"/>
          </p:cNvSpPr>
          <p:nvPr>
            <p:ph type="dt" sz="half" idx="10"/>
          </p:nvPr>
        </p:nvSpPr>
        <p:spPr/>
        <p:txBody>
          <a:bodyPr/>
          <a:lstStyle/>
          <a:p>
            <a:fld id="{28C85574-5C6D-4BD3-924D-8A92958A7ABA}" type="datetimeFigureOut">
              <a:rPr lang="sr-Latn-RS" smtClean="0"/>
              <a:t>15.12.2023.</a:t>
            </a:fld>
            <a:endParaRPr lang="sr-Latn-RS"/>
          </a:p>
        </p:txBody>
      </p:sp>
      <p:sp>
        <p:nvSpPr>
          <p:cNvPr id="4" name="Footer Placeholder 3">
            <a:extLst>
              <a:ext uri="{FF2B5EF4-FFF2-40B4-BE49-F238E27FC236}">
                <a16:creationId xmlns:a16="http://schemas.microsoft.com/office/drawing/2014/main" id="{84044821-8E4C-8EE1-6423-7DC2148A959D}"/>
              </a:ext>
            </a:extLst>
          </p:cNvPr>
          <p:cNvSpPr>
            <a:spLocks noGrp="1"/>
          </p:cNvSpPr>
          <p:nvPr>
            <p:ph type="ftr" sz="quarter" idx="11"/>
          </p:nvPr>
        </p:nvSpPr>
        <p:spPr/>
        <p:txBody>
          <a:bodyPr/>
          <a:lstStyle/>
          <a:p>
            <a:endParaRPr lang="sr-Latn-RS"/>
          </a:p>
        </p:txBody>
      </p:sp>
      <p:sp>
        <p:nvSpPr>
          <p:cNvPr id="5" name="Slide Number Placeholder 4">
            <a:extLst>
              <a:ext uri="{FF2B5EF4-FFF2-40B4-BE49-F238E27FC236}">
                <a16:creationId xmlns:a16="http://schemas.microsoft.com/office/drawing/2014/main" id="{E7E1D845-E8ED-4DC8-B58E-98F6A60BE62F}"/>
              </a:ext>
            </a:extLst>
          </p:cNvPr>
          <p:cNvSpPr>
            <a:spLocks noGrp="1"/>
          </p:cNvSpPr>
          <p:nvPr>
            <p:ph type="sldNum" sz="quarter" idx="12"/>
          </p:nvPr>
        </p:nvSpPr>
        <p:spPr/>
        <p:txBody>
          <a:bodyPr/>
          <a:lstStyle/>
          <a:p>
            <a:fld id="{9B6FC5EE-8A63-4218-A783-E4710A7BD89C}" type="slidenum">
              <a:rPr lang="sr-Latn-RS" smtClean="0"/>
              <a:t>‹#›</a:t>
            </a:fld>
            <a:endParaRPr lang="sr-Latn-RS"/>
          </a:p>
        </p:txBody>
      </p:sp>
    </p:spTree>
    <p:extLst>
      <p:ext uri="{BB962C8B-B14F-4D97-AF65-F5344CB8AC3E}">
        <p14:creationId xmlns:p14="http://schemas.microsoft.com/office/powerpoint/2010/main" val="1690828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E0E930-EA82-0FB0-F297-7AB858655D9B}"/>
              </a:ext>
            </a:extLst>
          </p:cNvPr>
          <p:cNvSpPr>
            <a:spLocks noGrp="1"/>
          </p:cNvSpPr>
          <p:nvPr>
            <p:ph type="dt" sz="half" idx="10"/>
          </p:nvPr>
        </p:nvSpPr>
        <p:spPr/>
        <p:txBody>
          <a:bodyPr/>
          <a:lstStyle/>
          <a:p>
            <a:fld id="{28C85574-5C6D-4BD3-924D-8A92958A7ABA}" type="datetimeFigureOut">
              <a:rPr lang="sr-Latn-RS" smtClean="0"/>
              <a:t>15.12.2023.</a:t>
            </a:fld>
            <a:endParaRPr lang="sr-Latn-RS"/>
          </a:p>
        </p:txBody>
      </p:sp>
      <p:sp>
        <p:nvSpPr>
          <p:cNvPr id="3" name="Footer Placeholder 2">
            <a:extLst>
              <a:ext uri="{FF2B5EF4-FFF2-40B4-BE49-F238E27FC236}">
                <a16:creationId xmlns:a16="http://schemas.microsoft.com/office/drawing/2014/main" id="{A2BCBD7E-E4D3-36C8-29D4-236874BF62FB}"/>
              </a:ext>
            </a:extLst>
          </p:cNvPr>
          <p:cNvSpPr>
            <a:spLocks noGrp="1"/>
          </p:cNvSpPr>
          <p:nvPr>
            <p:ph type="ftr" sz="quarter" idx="11"/>
          </p:nvPr>
        </p:nvSpPr>
        <p:spPr/>
        <p:txBody>
          <a:bodyPr/>
          <a:lstStyle/>
          <a:p>
            <a:endParaRPr lang="sr-Latn-RS"/>
          </a:p>
        </p:txBody>
      </p:sp>
      <p:sp>
        <p:nvSpPr>
          <p:cNvPr id="4" name="Slide Number Placeholder 3">
            <a:extLst>
              <a:ext uri="{FF2B5EF4-FFF2-40B4-BE49-F238E27FC236}">
                <a16:creationId xmlns:a16="http://schemas.microsoft.com/office/drawing/2014/main" id="{C7DCC154-EC48-416D-A132-E586188D4F0A}"/>
              </a:ext>
            </a:extLst>
          </p:cNvPr>
          <p:cNvSpPr>
            <a:spLocks noGrp="1"/>
          </p:cNvSpPr>
          <p:nvPr>
            <p:ph type="sldNum" sz="quarter" idx="12"/>
          </p:nvPr>
        </p:nvSpPr>
        <p:spPr/>
        <p:txBody>
          <a:bodyPr/>
          <a:lstStyle/>
          <a:p>
            <a:fld id="{9B6FC5EE-8A63-4218-A783-E4710A7BD89C}" type="slidenum">
              <a:rPr lang="sr-Latn-RS" smtClean="0"/>
              <a:t>‹#›</a:t>
            </a:fld>
            <a:endParaRPr lang="sr-Latn-RS"/>
          </a:p>
        </p:txBody>
      </p:sp>
    </p:spTree>
    <p:extLst>
      <p:ext uri="{BB962C8B-B14F-4D97-AF65-F5344CB8AC3E}">
        <p14:creationId xmlns:p14="http://schemas.microsoft.com/office/powerpoint/2010/main" val="3991682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B5F4-5661-F568-35E5-7CBEDDE633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BB41BBE8-5DBF-249A-7F9A-065287274E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a:extLst>
              <a:ext uri="{FF2B5EF4-FFF2-40B4-BE49-F238E27FC236}">
                <a16:creationId xmlns:a16="http://schemas.microsoft.com/office/drawing/2014/main" id="{72A2322C-17DA-6984-663C-54865E05F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46EF32-15FA-3EDC-B360-95ECC382FFE4}"/>
              </a:ext>
            </a:extLst>
          </p:cNvPr>
          <p:cNvSpPr>
            <a:spLocks noGrp="1"/>
          </p:cNvSpPr>
          <p:nvPr>
            <p:ph type="dt" sz="half" idx="10"/>
          </p:nvPr>
        </p:nvSpPr>
        <p:spPr/>
        <p:txBody>
          <a:bodyPr/>
          <a:lstStyle/>
          <a:p>
            <a:fld id="{28C85574-5C6D-4BD3-924D-8A92958A7ABA}" type="datetimeFigureOut">
              <a:rPr lang="sr-Latn-RS" smtClean="0"/>
              <a:t>15.12.2023.</a:t>
            </a:fld>
            <a:endParaRPr lang="sr-Latn-RS"/>
          </a:p>
        </p:txBody>
      </p:sp>
      <p:sp>
        <p:nvSpPr>
          <p:cNvPr id="6" name="Footer Placeholder 5">
            <a:extLst>
              <a:ext uri="{FF2B5EF4-FFF2-40B4-BE49-F238E27FC236}">
                <a16:creationId xmlns:a16="http://schemas.microsoft.com/office/drawing/2014/main" id="{9118B1F8-77B3-9873-A73F-D44583A2B466}"/>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7C373973-F633-9096-CB7B-D33B1A7080E4}"/>
              </a:ext>
            </a:extLst>
          </p:cNvPr>
          <p:cNvSpPr>
            <a:spLocks noGrp="1"/>
          </p:cNvSpPr>
          <p:nvPr>
            <p:ph type="sldNum" sz="quarter" idx="12"/>
          </p:nvPr>
        </p:nvSpPr>
        <p:spPr/>
        <p:txBody>
          <a:bodyPr/>
          <a:lstStyle/>
          <a:p>
            <a:fld id="{9B6FC5EE-8A63-4218-A783-E4710A7BD89C}" type="slidenum">
              <a:rPr lang="sr-Latn-RS" smtClean="0"/>
              <a:t>‹#›</a:t>
            </a:fld>
            <a:endParaRPr lang="sr-Latn-RS"/>
          </a:p>
        </p:txBody>
      </p:sp>
    </p:spTree>
    <p:extLst>
      <p:ext uri="{BB962C8B-B14F-4D97-AF65-F5344CB8AC3E}">
        <p14:creationId xmlns:p14="http://schemas.microsoft.com/office/powerpoint/2010/main" val="4119140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18F8A-CB3C-7802-BC5D-CB6656F382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a:extLst>
              <a:ext uri="{FF2B5EF4-FFF2-40B4-BE49-F238E27FC236}">
                <a16:creationId xmlns:a16="http://schemas.microsoft.com/office/drawing/2014/main" id="{A512BFC9-6519-1C51-792D-BA5306438F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a:extLst>
              <a:ext uri="{FF2B5EF4-FFF2-40B4-BE49-F238E27FC236}">
                <a16:creationId xmlns:a16="http://schemas.microsoft.com/office/drawing/2014/main" id="{4DE19107-F732-048E-A530-B0EDD90C9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6E2982-E935-E8BC-BE98-A42E09538BFF}"/>
              </a:ext>
            </a:extLst>
          </p:cNvPr>
          <p:cNvSpPr>
            <a:spLocks noGrp="1"/>
          </p:cNvSpPr>
          <p:nvPr>
            <p:ph type="dt" sz="half" idx="10"/>
          </p:nvPr>
        </p:nvSpPr>
        <p:spPr/>
        <p:txBody>
          <a:bodyPr/>
          <a:lstStyle/>
          <a:p>
            <a:fld id="{28C85574-5C6D-4BD3-924D-8A92958A7ABA}" type="datetimeFigureOut">
              <a:rPr lang="sr-Latn-RS" smtClean="0"/>
              <a:t>15.12.2023.</a:t>
            </a:fld>
            <a:endParaRPr lang="sr-Latn-RS"/>
          </a:p>
        </p:txBody>
      </p:sp>
      <p:sp>
        <p:nvSpPr>
          <p:cNvPr id="6" name="Footer Placeholder 5">
            <a:extLst>
              <a:ext uri="{FF2B5EF4-FFF2-40B4-BE49-F238E27FC236}">
                <a16:creationId xmlns:a16="http://schemas.microsoft.com/office/drawing/2014/main" id="{0B0D208B-D67F-196A-85E7-27232D110955}"/>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4E74F67F-F435-12BE-2E62-05E573F3AB63}"/>
              </a:ext>
            </a:extLst>
          </p:cNvPr>
          <p:cNvSpPr>
            <a:spLocks noGrp="1"/>
          </p:cNvSpPr>
          <p:nvPr>
            <p:ph type="sldNum" sz="quarter" idx="12"/>
          </p:nvPr>
        </p:nvSpPr>
        <p:spPr/>
        <p:txBody>
          <a:bodyPr/>
          <a:lstStyle/>
          <a:p>
            <a:fld id="{9B6FC5EE-8A63-4218-A783-E4710A7BD89C}" type="slidenum">
              <a:rPr lang="sr-Latn-RS" smtClean="0"/>
              <a:t>‹#›</a:t>
            </a:fld>
            <a:endParaRPr lang="sr-Latn-RS"/>
          </a:p>
        </p:txBody>
      </p:sp>
    </p:spTree>
    <p:extLst>
      <p:ext uri="{BB962C8B-B14F-4D97-AF65-F5344CB8AC3E}">
        <p14:creationId xmlns:p14="http://schemas.microsoft.com/office/powerpoint/2010/main" val="3380684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BBE633-18EF-D93C-D65A-806ADDDD83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2ED6C13F-DAB9-5086-ED9F-9374442182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221ED084-98BD-B6AD-AD82-442CA6BB45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85574-5C6D-4BD3-924D-8A92958A7ABA}" type="datetimeFigureOut">
              <a:rPr lang="sr-Latn-RS" smtClean="0"/>
              <a:t>15.12.2023.</a:t>
            </a:fld>
            <a:endParaRPr lang="sr-Latn-RS"/>
          </a:p>
        </p:txBody>
      </p:sp>
      <p:sp>
        <p:nvSpPr>
          <p:cNvPr id="5" name="Footer Placeholder 4">
            <a:extLst>
              <a:ext uri="{FF2B5EF4-FFF2-40B4-BE49-F238E27FC236}">
                <a16:creationId xmlns:a16="http://schemas.microsoft.com/office/drawing/2014/main" id="{D6EA4315-16EC-75DB-D398-3DF6593EA3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a:extLst>
              <a:ext uri="{FF2B5EF4-FFF2-40B4-BE49-F238E27FC236}">
                <a16:creationId xmlns:a16="http://schemas.microsoft.com/office/drawing/2014/main" id="{DBF3C4F3-E9BB-71AA-0A03-11F8AFB162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FC5EE-8A63-4218-A783-E4710A7BD89C}" type="slidenum">
              <a:rPr lang="sr-Latn-RS" smtClean="0"/>
              <a:t>‹#›</a:t>
            </a:fld>
            <a:endParaRPr lang="sr-Latn-RS"/>
          </a:p>
        </p:txBody>
      </p:sp>
    </p:spTree>
    <p:extLst>
      <p:ext uri="{BB962C8B-B14F-4D97-AF65-F5344CB8AC3E}">
        <p14:creationId xmlns:p14="http://schemas.microsoft.com/office/powerpoint/2010/main" val="2167745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jp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hyperlink" Target="https://www.tehnologijahrane.com/pravilnik/pravilnik-o-kvalitetu-mesa-zivine-i"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customXml" Target="../ink/ink5.xml"/><Relationship Id="rId3" Type="http://schemas.openxmlformats.org/officeDocument/2006/relationships/diagramLayout" Target="../diagrams/layout2.xml"/><Relationship Id="rId7" Type="http://schemas.openxmlformats.org/officeDocument/2006/relationships/customXml" Target="../ink/ink1.xml"/><Relationship Id="rId12" Type="http://schemas.openxmlformats.org/officeDocument/2006/relationships/customXml" Target="../ink/ink4.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4.png"/><Relationship Id="rId5" Type="http://schemas.openxmlformats.org/officeDocument/2006/relationships/diagramColors" Target="../diagrams/colors2.xml"/><Relationship Id="rId15" Type="http://schemas.openxmlformats.org/officeDocument/2006/relationships/hyperlink" Target="https://www.tehnologijahrane.com/pravilnik/pravilnik-o-kvalitetu-mesa-zivine-i" TargetMode="External"/><Relationship Id="rId10" Type="http://schemas.openxmlformats.org/officeDocument/2006/relationships/customXml" Target="../ink/ink3.xml"/><Relationship Id="rId4" Type="http://schemas.openxmlformats.org/officeDocument/2006/relationships/diagramQuickStyle" Target="../diagrams/quickStyle2.xml"/><Relationship Id="rId9" Type="http://schemas.openxmlformats.org/officeDocument/2006/relationships/customXml" Target="../ink/ink2.xml"/><Relationship Id="rId1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6.webp"/><Relationship Id="rId5" Type="http://schemas.openxmlformats.org/officeDocument/2006/relationships/image" Target="../media/image15.jpg"/><Relationship Id="rId4" Type="http://schemas.openxmlformats.org/officeDocument/2006/relationships/hyperlink" Target="https://www.tehnologijahrane.com/pravilnik/pravilnik-o-kvalitetu-mesa-zivine-i"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7.web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webp"/><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diagramLayout" Target="../diagrams/layout3.xml"/><Relationship Id="rId7" Type="http://schemas.openxmlformats.org/officeDocument/2006/relationships/image" Target="../media/image24.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26.webp"/><Relationship Id="rId4" Type="http://schemas.openxmlformats.org/officeDocument/2006/relationships/diagramQuickStyle" Target="../diagrams/quickStyle3.xml"/><Relationship Id="rId9"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4.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webp"/><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hyperlink" Target="https://www.tehnologijahrane.com/pravilnik/pravilnik-o-kvalitetu-mesa-zivine-i" TargetMode="External"/><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hyperlink" Target="https://www.tehnologijahrane.com/pravilnik/pravilnik-o-kvalitetu-mesa-zivine-i"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tehnologijahrane.com/pravilnik/pravilnik-o-kvalitetu-mesa-zivine-i"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tehnologijahrane.com/pravilnik/pravilnik-o-kvalitetu-mesa-zivine-i"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web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web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694808-39E5-E0C7-E83D-0168BEE75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89"/>
            <a:ext cx="12191999" cy="6861377"/>
          </a:xfrm>
          <a:prstGeom prst="rect">
            <a:avLst/>
          </a:prstGeom>
        </p:spPr>
      </p:pic>
      <p:sp>
        <p:nvSpPr>
          <p:cNvPr id="2" name="Title 1">
            <a:extLst>
              <a:ext uri="{FF2B5EF4-FFF2-40B4-BE49-F238E27FC236}">
                <a16:creationId xmlns:a16="http://schemas.microsoft.com/office/drawing/2014/main" id="{4A4657B4-3094-EB65-3C5B-1F522E9CA13B}"/>
              </a:ext>
            </a:extLst>
          </p:cNvPr>
          <p:cNvSpPr>
            <a:spLocks noGrp="1"/>
          </p:cNvSpPr>
          <p:nvPr>
            <p:ph type="ctrTitle"/>
          </p:nvPr>
        </p:nvSpPr>
        <p:spPr>
          <a:xfrm>
            <a:off x="1524000" y="1548882"/>
            <a:ext cx="9144000" cy="2688821"/>
          </a:xfrm>
        </p:spPr>
        <p:txBody>
          <a:bodyPr/>
          <a:lstStyle/>
          <a:p>
            <a:r>
              <a:rPr lang="sr-Cyrl-RS" b="1" dirty="0"/>
              <a:t>Емулзиони сосови</a:t>
            </a:r>
            <a:endParaRPr lang="sr-Latn-RS" b="1" dirty="0"/>
          </a:p>
        </p:txBody>
      </p:sp>
      <p:pic>
        <p:nvPicPr>
          <p:cNvPr id="6" name="Picture 5">
            <a:extLst>
              <a:ext uri="{FF2B5EF4-FFF2-40B4-BE49-F238E27FC236}">
                <a16:creationId xmlns:a16="http://schemas.microsoft.com/office/drawing/2014/main" id="{21B40EC9-39C2-3B08-A5B9-B773CFE1D950}"/>
              </a:ext>
            </a:extLst>
          </p:cNvPr>
          <p:cNvPicPr>
            <a:picLocks noChangeAspect="1"/>
          </p:cNvPicPr>
          <p:nvPr/>
        </p:nvPicPr>
        <p:blipFill>
          <a:blip r:embed="rId3"/>
          <a:stretch>
            <a:fillRect/>
          </a:stretch>
        </p:blipFill>
        <p:spPr>
          <a:xfrm>
            <a:off x="0" y="0"/>
            <a:ext cx="4273666" cy="1219306"/>
          </a:xfrm>
          <a:prstGeom prst="rect">
            <a:avLst/>
          </a:prstGeom>
        </p:spPr>
      </p:pic>
      <p:sp>
        <p:nvSpPr>
          <p:cNvPr id="7" name="TextBox 6">
            <a:extLst>
              <a:ext uri="{FF2B5EF4-FFF2-40B4-BE49-F238E27FC236}">
                <a16:creationId xmlns:a16="http://schemas.microsoft.com/office/drawing/2014/main" id="{A2B5AF56-29B8-D91F-48FF-81A7FCFC3CAE}"/>
              </a:ext>
            </a:extLst>
          </p:cNvPr>
          <p:cNvSpPr txBox="1"/>
          <p:nvPr/>
        </p:nvSpPr>
        <p:spPr>
          <a:xfrm>
            <a:off x="6794291" y="6395362"/>
            <a:ext cx="6784258" cy="369332"/>
          </a:xfrm>
          <a:prstGeom prst="rect">
            <a:avLst/>
          </a:prstGeom>
          <a:noFill/>
        </p:spPr>
        <p:txBody>
          <a:bodyPr wrap="square">
            <a:spAutoFit/>
          </a:bodyPr>
          <a:lstStyle/>
          <a:p>
            <a:r>
              <a:rPr lang="sr-Cyrl-RS" sz="1800" dirty="0">
                <a:latin typeface="Times New Roman" panose="02020603050405020304" pitchFamily="18" charset="0"/>
                <a:cs typeface="Times New Roman" panose="02020603050405020304" pitchFamily="18" charset="0"/>
              </a:rPr>
              <a:t>др Гордана Јовановић, проф</a:t>
            </a:r>
            <a:r>
              <a:rPr lang="en-US" sz="1800" dirty="0">
                <a:latin typeface="Times New Roman" panose="02020603050405020304" pitchFamily="18" charset="0"/>
                <a:cs typeface="Times New Roman" panose="02020603050405020304" pitchFamily="18" charset="0"/>
              </a:rPr>
              <a:t>.</a:t>
            </a:r>
            <a:r>
              <a:rPr lang="sr-Cyrl-RS" sz="1800" dirty="0">
                <a:latin typeface="Times New Roman" panose="02020603050405020304" pitchFamily="18" charset="0"/>
                <a:cs typeface="Times New Roman" panose="02020603050405020304" pitchFamily="18" charset="0"/>
              </a:rPr>
              <a:t> струковних студија</a:t>
            </a:r>
          </a:p>
        </p:txBody>
      </p:sp>
    </p:spTree>
    <p:extLst>
      <p:ext uri="{BB962C8B-B14F-4D97-AF65-F5344CB8AC3E}">
        <p14:creationId xmlns:p14="http://schemas.microsoft.com/office/powerpoint/2010/main" val="3353534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93289B8-ED4A-F774-6C86-6C453B9762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6697" y="2627846"/>
            <a:ext cx="3799140" cy="4237821"/>
          </a:xfrm>
          <a:prstGeom prst="rect">
            <a:avLst/>
          </a:prstGeom>
        </p:spPr>
      </p:pic>
      <p:pic>
        <p:nvPicPr>
          <p:cNvPr id="2" name="Picture 1">
            <a:extLst>
              <a:ext uri="{FF2B5EF4-FFF2-40B4-BE49-F238E27FC236}">
                <a16:creationId xmlns:a16="http://schemas.microsoft.com/office/drawing/2014/main" id="{50DB22C5-725D-8096-A14C-7FD383484C3D}"/>
              </a:ext>
            </a:extLst>
          </p:cNvPr>
          <p:cNvPicPr>
            <a:picLocks noChangeAspect="1"/>
          </p:cNvPicPr>
          <p:nvPr/>
        </p:nvPicPr>
        <p:blipFill>
          <a:blip r:embed="rId3"/>
          <a:stretch>
            <a:fillRect/>
          </a:stretch>
        </p:blipFill>
        <p:spPr>
          <a:xfrm>
            <a:off x="582835" y="317757"/>
            <a:ext cx="3822523" cy="1810266"/>
          </a:xfrm>
          <a:prstGeom prst="rect">
            <a:avLst/>
          </a:prstGeom>
          <a:ln>
            <a:noFill/>
          </a:ln>
          <a:effectLst>
            <a:softEdge rad="112500"/>
          </a:effectLst>
        </p:spPr>
      </p:pic>
      <p:pic>
        <p:nvPicPr>
          <p:cNvPr id="3" name="Picture 2">
            <a:extLst>
              <a:ext uri="{FF2B5EF4-FFF2-40B4-BE49-F238E27FC236}">
                <a16:creationId xmlns:a16="http://schemas.microsoft.com/office/drawing/2014/main" id="{9C03C182-E55D-1FDA-72CE-CD65301D3602}"/>
              </a:ext>
            </a:extLst>
          </p:cNvPr>
          <p:cNvPicPr>
            <a:picLocks noChangeAspect="1"/>
          </p:cNvPicPr>
          <p:nvPr/>
        </p:nvPicPr>
        <p:blipFill>
          <a:blip r:embed="rId4"/>
          <a:stretch>
            <a:fillRect/>
          </a:stretch>
        </p:blipFill>
        <p:spPr>
          <a:xfrm>
            <a:off x="7644601" y="441321"/>
            <a:ext cx="3822523" cy="1810266"/>
          </a:xfrm>
          <a:prstGeom prst="rect">
            <a:avLst/>
          </a:prstGeom>
          <a:ln>
            <a:noFill/>
          </a:ln>
          <a:effectLst>
            <a:softEdge rad="112500"/>
          </a:effectLst>
        </p:spPr>
      </p:pic>
      <p:sp>
        <p:nvSpPr>
          <p:cNvPr id="4" name="Callout: Left-Right Arrow 3">
            <a:extLst>
              <a:ext uri="{FF2B5EF4-FFF2-40B4-BE49-F238E27FC236}">
                <a16:creationId xmlns:a16="http://schemas.microsoft.com/office/drawing/2014/main" id="{A2D13E75-F14F-DE2D-3B3E-D3D15B3CF570}"/>
              </a:ext>
            </a:extLst>
          </p:cNvPr>
          <p:cNvSpPr/>
          <p:nvPr/>
        </p:nvSpPr>
        <p:spPr>
          <a:xfrm>
            <a:off x="4405358" y="730304"/>
            <a:ext cx="3239243" cy="894310"/>
          </a:xfrm>
          <a:prstGeom prst="leftRightArrowCallou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r-Cyrl-RS" dirty="0">
                <a:solidFill>
                  <a:schemeClr val="tx1"/>
                </a:solidFill>
                <a:latin typeface="Times New Roman" panose="02020603050405020304" pitchFamily="18" charset="0"/>
                <a:cs typeface="Times New Roman" panose="02020603050405020304" pitchFamily="18" charset="0"/>
              </a:rPr>
              <a:t>ВИН</a:t>
            </a:r>
            <a:r>
              <a:rPr lang="en-US" dirty="0">
                <a:solidFill>
                  <a:schemeClr val="tx1"/>
                </a:solidFill>
                <a:latin typeface="Times New Roman" panose="02020603050405020304" pitchFamily="18" charset="0"/>
                <a:cs typeface="Times New Roman" panose="02020603050405020304" pitchFamily="18" charset="0"/>
              </a:rPr>
              <a:t>E</a:t>
            </a:r>
            <a:r>
              <a:rPr lang="sr-Cyrl-RS" dirty="0">
                <a:solidFill>
                  <a:schemeClr val="tx1"/>
                </a:solidFill>
                <a:latin typeface="Times New Roman" panose="02020603050405020304" pitchFamily="18" charset="0"/>
                <a:cs typeface="Times New Roman" panose="02020603050405020304" pitchFamily="18" charset="0"/>
              </a:rPr>
              <a:t>ГРЕТИ</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D8863C9-E1BC-F440-D7C6-D8E10D8791CA}"/>
              </a:ext>
            </a:extLst>
          </p:cNvPr>
          <p:cNvSpPr txBox="1"/>
          <p:nvPr/>
        </p:nvSpPr>
        <p:spPr>
          <a:xfrm>
            <a:off x="1141268" y="976764"/>
            <a:ext cx="2501793" cy="461665"/>
          </a:xfrm>
          <a:prstGeom prst="rect">
            <a:avLst/>
          </a:prstGeom>
          <a:noFill/>
        </p:spPr>
        <p:txBody>
          <a:bodyPr wrap="square" rtlCol="0">
            <a:spAutoFit/>
          </a:bodyPr>
          <a:lstStyle/>
          <a:p>
            <a:pPr algn="ctr"/>
            <a:r>
              <a:rPr lang="ru-RU" sz="2400" dirty="0">
                <a:latin typeface="MinionPro-Regular"/>
              </a:rPr>
              <a:t>Ф</a:t>
            </a:r>
            <a:r>
              <a:rPr lang="ru-RU" sz="2400" b="0" i="0" u="none" strike="noStrike" baseline="0" dirty="0">
                <a:latin typeface="MinionPro-Regular"/>
              </a:rPr>
              <a:t>ранцуски</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227A684-37F0-2CEE-1E78-FB7B3D3AFFA9}"/>
              </a:ext>
            </a:extLst>
          </p:cNvPr>
          <p:cNvSpPr txBox="1"/>
          <p:nvPr/>
        </p:nvSpPr>
        <p:spPr>
          <a:xfrm>
            <a:off x="8295375" y="1015802"/>
            <a:ext cx="2470951" cy="461665"/>
          </a:xfrm>
          <a:prstGeom prst="rect">
            <a:avLst/>
          </a:prstGeom>
          <a:noFill/>
        </p:spPr>
        <p:txBody>
          <a:bodyPr wrap="square" rtlCol="0">
            <a:spAutoFit/>
          </a:bodyPr>
          <a:lstStyle/>
          <a:p>
            <a:pPr algn="ctr"/>
            <a:r>
              <a:rPr lang="ru-RU" sz="2400" dirty="0">
                <a:latin typeface="MinionPro-Regular"/>
              </a:rPr>
              <a:t>Б</a:t>
            </a:r>
            <a:r>
              <a:rPr lang="ru-RU" sz="2400" b="0" i="0" u="none" strike="noStrike" baseline="0" dirty="0">
                <a:latin typeface="MinionPro-Regular"/>
              </a:rPr>
              <a:t>ечки</a:t>
            </a:r>
            <a:endParaRPr lang="en-US" sz="2400" dirty="0">
              <a:latin typeface="Times New Roman" panose="02020603050405020304" pitchFamily="18" charset="0"/>
              <a:cs typeface="Times New Roman" panose="02020603050405020304" pitchFamily="18" charset="0"/>
            </a:endParaRPr>
          </a:p>
        </p:txBody>
      </p:sp>
      <p:sp>
        <p:nvSpPr>
          <p:cNvPr id="7" name="Arrow: Down 6">
            <a:extLst>
              <a:ext uri="{FF2B5EF4-FFF2-40B4-BE49-F238E27FC236}">
                <a16:creationId xmlns:a16="http://schemas.microsoft.com/office/drawing/2014/main" id="{E22C2C65-0F10-597B-9FEE-FA3A243BE7CB}"/>
              </a:ext>
            </a:extLst>
          </p:cNvPr>
          <p:cNvSpPr/>
          <p:nvPr/>
        </p:nvSpPr>
        <p:spPr>
          <a:xfrm>
            <a:off x="2093254" y="1732622"/>
            <a:ext cx="452761" cy="395402"/>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AD64266E-778E-F1DB-56E0-6FFA0CDFE9E1}"/>
              </a:ext>
            </a:extLst>
          </p:cNvPr>
          <p:cNvSpPr/>
          <p:nvPr/>
        </p:nvSpPr>
        <p:spPr>
          <a:xfrm>
            <a:off x="9304469" y="1767578"/>
            <a:ext cx="452761" cy="397587"/>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Callout: Down Arrow 8">
            <a:extLst>
              <a:ext uri="{FF2B5EF4-FFF2-40B4-BE49-F238E27FC236}">
                <a16:creationId xmlns:a16="http://schemas.microsoft.com/office/drawing/2014/main" id="{305A29EB-D829-97D7-4E58-A8E006E3683F}"/>
              </a:ext>
            </a:extLst>
          </p:cNvPr>
          <p:cNvSpPr/>
          <p:nvPr/>
        </p:nvSpPr>
        <p:spPr>
          <a:xfrm>
            <a:off x="1009290" y="2128021"/>
            <a:ext cx="2630523" cy="540655"/>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800" b="0" i="0" u="none" strike="noStrike" baseline="0" dirty="0">
                <a:latin typeface="MinionPro-Regular"/>
              </a:rPr>
              <a:t>100г сенфа</a:t>
            </a:r>
            <a:endParaRPr lang="en-US" dirty="0"/>
          </a:p>
        </p:txBody>
      </p:sp>
      <p:sp>
        <p:nvSpPr>
          <p:cNvPr id="10" name="Callout: Down Arrow 9">
            <a:extLst>
              <a:ext uri="{FF2B5EF4-FFF2-40B4-BE49-F238E27FC236}">
                <a16:creationId xmlns:a16="http://schemas.microsoft.com/office/drawing/2014/main" id="{9A33159C-CF19-4090-3A1D-F3DD7F7884DF}"/>
              </a:ext>
            </a:extLst>
          </p:cNvPr>
          <p:cNvSpPr/>
          <p:nvPr/>
        </p:nvSpPr>
        <p:spPr>
          <a:xfrm>
            <a:off x="1009290" y="2667765"/>
            <a:ext cx="2630523" cy="616209"/>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1800" b="0" i="0" u="none" strike="noStrike" baseline="0" dirty="0">
                <a:solidFill>
                  <a:schemeClr val="tx1"/>
                </a:solidFill>
                <a:latin typeface="MinionPro-Regular"/>
              </a:rPr>
              <a:t>5дл уља</a:t>
            </a:r>
            <a:endParaRPr lang="en-US" dirty="0">
              <a:solidFill>
                <a:schemeClr val="tx1"/>
              </a:solidFill>
            </a:endParaRPr>
          </a:p>
        </p:txBody>
      </p:sp>
      <p:sp>
        <p:nvSpPr>
          <p:cNvPr id="13" name="Callout: Down Arrow 12">
            <a:extLst>
              <a:ext uri="{FF2B5EF4-FFF2-40B4-BE49-F238E27FC236}">
                <a16:creationId xmlns:a16="http://schemas.microsoft.com/office/drawing/2014/main" id="{5E702B25-3E5F-1D0F-95BD-E310B4C2D164}"/>
              </a:ext>
            </a:extLst>
          </p:cNvPr>
          <p:cNvSpPr/>
          <p:nvPr/>
        </p:nvSpPr>
        <p:spPr>
          <a:xfrm>
            <a:off x="8239359" y="4033402"/>
            <a:ext cx="2592417" cy="691688"/>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1800" b="0" i="0" u="none" strike="noStrike" baseline="0" dirty="0">
                <a:solidFill>
                  <a:schemeClr val="tx1"/>
                </a:solidFill>
                <a:latin typeface="MinionPro-Regular"/>
              </a:rPr>
              <a:t>0,5дл белог вина</a:t>
            </a:r>
            <a:endParaRPr lang="en-US" dirty="0">
              <a:solidFill>
                <a:schemeClr val="tx1"/>
              </a:solidFill>
            </a:endParaRPr>
          </a:p>
        </p:txBody>
      </p:sp>
      <p:sp>
        <p:nvSpPr>
          <p:cNvPr id="17" name="Callout: Down Arrow 16">
            <a:extLst>
              <a:ext uri="{FF2B5EF4-FFF2-40B4-BE49-F238E27FC236}">
                <a16:creationId xmlns:a16="http://schemas.microsoft.com/office/drawing/2014/main" id="{E265F0A5-FB55-5134-94A7-75F41AE63854}"/>
              </a:ext>
            </a:extLst>
          </p:cNvPr>
          <p:cNvSpPr/>
          <p:nvPr/>
        </p:nvSpPr>
        <p:spPr>
          <a:xfrm>
            <a:off x="1004371" y="3294241"/>
            <a:ext cx="2630523" cy="616209"/>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1800" b="0" i="0" u="none" strike="noStrike" baseline="0" dirty="0">
                <a:solidFill>
                  <a:schemeClr val="tx1"/>
                </a:solidFill>
                <a:latin typeface="MinionPro-Regular"/>
              </a:rPr>
              <a:t>1дл сирћета</a:t>
            </a:r>
            <a:endParaRPr lang="en-US" dirty="0">
              <a:solidFill>
                <a:schemeClr val="tx1"/>
              </a:solidFill>
            </a:endParaRPr>
          </a:p>
        </p:txBody>
      </p:sp>
      <p:sp>
        <p:nvSpPr>
          <p:cNvPr id="20" name="Callout: Down Arrow 19">
            <a:extLst>
              <a:ext uri="{FF2B5EF4-FFF2-40B4-BE49-F238E27FC236}">
                <a16:creationId xmlns:a16="http://schemas.microsoft.com/office/drawing/2014/main" id="{2BEB0197-E813-5CDD-446E-78F35C7562F6}"/>
              </a:ext>
            </a:extLst>
          </p:cNvPr>
          <p:cNvSpPr/>
          <p:nvPr/>
        </p:nvSpPr>
        <p:spPr>
          <a:xfrm>
            <a:off x="1004369" y="3989129"/>
            <a:ext cx="2630523" cy="616209"/>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1800" b="0" i="0" u="none" strike="noStrike" baseline="0" dirty="0">
                <a:solidFill>
                  <a:schemeClr val="tx1"/>
                </a:solidFill>
                <a:latin typeface="MinionPro-Regular"/>
              </a:rPr>
              <a:t>0,5дл ворчестера</a:t>
            </a:r>
            <a:endParaRPr lang="en-US" dirty="0">
              <a:solidFill>
                <a:schemeClr val="tx1"/>
              </a:solidFill>
            </a:endParaRPr>
          </a:p>
        </p:txBody>
      </p:sp>
      <p:sp>
        <p:nvSpPr>
          <p:cNvPr id="21" name="Callout: Down Arrow 20">
            <a:extLst>
              <a:ext uri="{FF2B5EF4-FFF2-40B4-BE49-F238E27FC236}">
                <a16:creationId xmlns:a16="http://schemas.microsoft.com/office/drawing/2014/main" id="{4D2A19DA-37C9-F260-7838-50FB95DFB316}"/>
              </a:ext>
            </a:extLst>
          </p:cNvPr>
          <p:cNvSpPr/>
          <p:nvPr/>
        </p:nvSpPr>
        <p:spPr>
          <a:xfrm>
            <a:off x="7344207" y="4746757"/>
            <a:ext cx="4454013" cy="691689"/>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капри, кисели краставчићи,</a:t>
            </a:r>
            <a:r>
              <a:rPr lang="ru-RU" sz="1800" b="0" i="0" u="none" strike="noStrike" baseline="0" dirty="0">
                <a:solidFill>
                  <a:schemeClr val="tx1"/>
                </a:solidFill>
                <a:latin typeface="MinionPro-Regular"/>
              </a:rPr>
              <a:t> першунов лист</a:t>
            </a:r>
            <a:r>
              <a:rPr lang="ru-RU" dirty="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endParaRPr>
          </a:p>
        </p:txBody>
      </p:sp>
      <p:sp>
        <p:nvSpPr>
          <p:cNvPr id="22" name="Callout: Down Arrow 21">
            <a:extLst>
              <a:ext uri="{FF2B5EF4-FFF2-40B4-BE49-F238E27FC236}">
                <a16:creationId xmlns:a16="http://schemas.microsoft.com/office/drawing/2014/main" id="{FF41E89A-E326-53FD-43B4-A0273D1E9D33}"/>
              </a:ext>
            </a:extLst>
          </p:cNvPr>
          <p:cNvSpPr/>
          <p:nvPr/>
        </p:nvSpPr>
        <p:spPr>
          <a:xfrm>
            <a:off x="1004370" y="4619051"/>
            <a:ext cx="2630523" cy="584913"/>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1800" b="0" i="0" u="none" strike="noStrike" baseline="0" dirty="0">
                <a:solidFill>
                  <a:schemeClr val="tx1"/>
                </a:solidFill>
                <a:latin typeface="MinionPro-Regular"/>
              </a:rPr>
              <a:t>10г шећера</a:t>
            </a:r>
            <a:endParaRPr lang="en-US" dirty="0">
              <a:solidFill>
                <a:schemeClr val="tx1"/>
              </a:solidFill>
            </a:endParaRPr>
          </a:p>
        </p:txBody>
      </p:sp>
      <p:sp>
        <p:nvSpPr>
          <p:cNvPr id="16" name="Callout: Down Arrow 15">
            <a:extLst>
              <a:ext uri="{FF2B5EF4-FFF2-40B4-BE49-F238E27FC236}">
                <a16:creationId xmlns:a16="http://schemas.microsoft.com/office/drawing/2014/main" id="{1532FE08-D8CB-E093-DF42-6A65B5E304C3}"/>
              </a:ext>
            </a:extLst>
          </p:cNvPr>
          <p:cNvSpPr/>
          <p:nvPr/>
        </p:nvSpPr>
        <p:spPr>
          <a:xfrm>
            <a:off x="691796" y="5302654"/>
            <a:ext cx="3255667" cy="584913"/>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1800" b="0" i="0" u="none" strike="noStrike" baseline="0" dirty="0">
                <a:solidFill>
                  <a:schemeClr val="tx1"/>
                </a:solidFill>
                <a:latin typeface="MinionPro-Regular"/>
              </a:rPr>
              <a:t>першунов лист, мирођија</a:t>
            </a:r>
            <a:endParaRPr lang="en-US" dirty="0">
              <a:solidFill>
                <a:schemeClr val="tx1"/>
              </a:solidFill>
            </a:endParaRPr>
          </a:p>
        </p:txBody>
      </p:sp>
      <p:sp>
        <p:nvSpPr>
          <p:cNvPr id="19" name="Callout: Down Arrow 18">
            <a:extLst>
              <a:ext uri="{FF2B5EF4-FFF2-40B4-BE49-F238E27FC236}">
                <a16:creationId xmlns:a16="http://schemas.microsoft.com/office/drawing/2014/main" id="{899CA5A4-2B62-E876-F5DB-F1B48E05A312}"/>
              </a:ext>
            </a:extLst>
          </p:cNvPr>
          <p:cNvSpPr/>
          <p:nvPr/>
        </p:nvSpPr>
        <p:spPr>
          <a:xfrm>
            <a:off x="127036" y="5997542"/>
            <a:ext cx="4385186" cy="831025"/>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dirty="0">
                <a:solidFill>
                  <a:schemeClr val="tx1"/>
                </a:solidFill>
                <a:latin typeface="MinionPro-Regular"/>
              </a:rPr>
              <a:t>с</a:t>
            </a:r>
            <a:r>
              <a:rPr lang="ru-RU" sz="1800" b="0" i="0" u="none" strike="noStrike" baseline="0" dirty="0">
                <a:solidFill>
                  <a:schemeClr val="tx1"/>
                </a:solidFill>
                <a:latin typeface="MinionPro-Regular"/>
              </a:rPr>
              <a:t>о, морски орашчић, бели</a:t>
            </a:r>
            <a:r>
              <a:rPr lang="ru-RU" dirty="0">
                <a:solidFill>
                  <a:schemeClr val="tx1"/>
                </a:solidFill>
                <a:latin typeface="MinionPro-Regular"/>
              </a:rPr>
              <a:t> </a:t>
            </a:r>
            <a:r>
              <a:rPr lang="ru-RU" sz="1800" b="0" i="0" u="none" strike="noStrike" baseline="0" dirty="0">
                <a:solidFill>
                  <a:schemeClr val="tx1"/>
                </a:solidFill>
                <a:latin typeface="MinionPro-Regular"/>
              </a:rPr>
              <a:t>млевени бибер, сок од лимуна</a:t>
            </a:r>
            <a:endParaRPr lang="sr-Latn-RS" dirty="0">
              <a:solidFill>
                <a:schemeClr val="tx1"/>
              </a:solidFill>
            </a:endParaRPr>
          </a:p>
        </p:txBody>
      </p:sp>
      <p:sp>
        <p:nvSpPr>
          <p:cNvPr id="26" name="Callout: Down Arrow 25">
            <a:extLst>
              <a:ext uri="{FF2B5EF4-FFF2-40B4-BE49-F238E27FC236}">
                <a16:creationId xmlns:a16="http://schemas.microsoft.com/office/drawing/2014/main" id="{B721F442-8C96-6691-A8C0-77D8D5DCF9CF}"/>
              </a:ext>
            </a:extLst>
          </p:cNvPr>
          <p:cNvSpPr/>
          <p:nvPr/>
        </p:nvSpPr>
        <p:spPr>
          <a:xfrm>
            <a:off x="8201793" y="2225457"/>
            <a:ext cx="2630523" cy="540655"/>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800" b="0" i="0" u="none" strike="noStrike" baseline="0" dirty="0">
                <a:latin typeface="MinionPro-Regular"/>
              </a:rPr>
              <a:t>100г сенфа</a:t>
            </a:r>
            <a:endParaRPr lang="en-US" dirty="0"/>
          </a:p>
        </p:txBody>
      </p:sp>
      <p:sp>
        <p:nvSpPr>
          <p:cNvPr id="27" name="Callout: Down Arrow 26">
            <a:extLst>
              <a:ext uri="{FF2B5EF4-FFF2-40B4-BE49-F238E27FC236}">
                <a16:creationId xmlns:a16="http://schemas.microsoft.com/office/drawing/2014/main" id="{34552561-31C3-3F2C-42FA-C7D92286E20E}"/>
              </a:ext>
            </a:extLst>
          </p:cNvPr>
          <p:cNvSpPr/>
          <p:nvPr/>
        </p:nvSpPr>
        <p:spPr>
          <a:xfrm>
            <a:off x="8201253" y="2812791"/>
            <a:ext cx="2630523" cy="616209"/>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1800" b="0" i="0" u="none" strike="noStrike" baseline="0" dirty="0">
                <a:solidFill>
                  <a:schemeClr val="tx1"/>
                </a:solidFill>
                <a:latin typeface="MinionPro-Regular"/>
              </a:rPr>
              <a:t>5дл уља</a:t>
            </a:r>
            <a:endParaRPr lang="en-US" dirty="0">
              <a:solidFill>
                <a:schemeClr val="tx1"/>
              </a:solidFill>
            </a:endParaRPr>
          </a:p>
        </p:txBody>
      </p:sp>
      <p:sp>
        <p:nvSpPr>
          <p:cNvPr id="28" name="Callout: Down Arrow 27">
            <a:extLst>
              <a:ext uri="{FF2B5EF4-FFF2-40B4-BE49-F238E27FC236}">
                <a16:creationId xmlns:a16="http://schemas.microsoft.com/office/drawing/2014/main" id="{C038202B-7F73-78C5-17F2-BF64B0E523E4}"/>
              </a:ext>
            </a:extLst>
          </p:cNvPr>
          <p:cNvSpPr/>
          <p:nvPr/>
        </p:nvSpPr>
        <p:spPr>
          <a:xfrm>
            <a:off x="8201253" y="3429765"/>
            <a:ext cx="2630523" cy="616209"/>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1800" b="0" i="0" u="none" strike="noStrike" baseline="0" dirty="0">
                <a:solidFill>
                  <a:schemeClr val="tx1"/>
                </a:solidFill>
                <a:latin typeface="MinionPro-Regular"/>
              </a:rPr>
              <a:t>5дл сирћета</a:t>
            </a:r>
            <a:endParaRPr lang="en-US" dirty="0">
              <a:solidFill>
                <a:schemeClr val="tx1"/>
              </a:solidFill>
            </a:endParaRPr>
          </a:p>
        </p:txBody>
      </p:sp>
      <p:sp>
        <p:nvSpPr>
          <p:cNvPr id="29" name="Callout: Down Arrow 28">
            <a:extLst>
              <a:ext uri="{FF2B5EF4-FFF2-40B4-BE49-F238E27FC236}">
                <a16:creationId xmlns:a16="http://schemas.microsoft.com/office/drawing/2014/main" id="{82C8EEF3-629E-B390-F966-AF74E1E52A13}"/>
              </a:ext>
            </a:extLst>
          </p:cNvPr>
          <p:cNvSpPr/>
          <p:nvPr/>
        </p:nvSpPr>
        <p:spPr>
          <a:xfrm>
            <a:off x="6856082" y="5508657"/>
            <a:ext cx="5349532" cy="782622"/>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dirty="0">
                <a:solidFill>
                  <a:schemeClr val="tx1"/>
                </a:solidFill>
                <a:latin typeface="MinionPro-Regular"/>
              </a:rPr>
              <a:t>с</a:t>
            </a:r>
            <a:r>
              <a:rPr lang="ru-RU" sz="1800" b="0" i="0" u="none" strike="noStrike" baseline="0" dirty="0">
                <a:solidFill>
                  <a:schemeClr val="tx1"/>
                </a:solidFill>
                <a:latin typeface="MinionPro-Regular"/>
              </a:rPr>
              <a:t>о, морски орашчић, бели</a:t>
            </a:r>
            <a:r>
              <a:rPr lang="ru-RU" dirty="0">
                <a:solidFill>
                  <a:schemeClr val="tx1"/>
                </a:solidFill>
                <a:latin typeface="MinionPro-Regular"/>
              </a:rPr>
              <a:t> </a:t>
            </a:r>
            <a:r>
              <a:rPr lang="ru-RU" sz="1800" b="0" i="0" u="none" strike="noStrike" baseline="0" dirty="0">
                <a:solidFill>
                  <a:schemeClr val="tx1"/>
                </a:solidFill>
                <a:latin typeface="MinionPro-Regular"/>
              </a:rPr>
              <a:t>млевени бибер, сок од лимуна</a:t>
            </a:r>
            <a:endParaRPr lang="sr-Latn-RS" dirty="0">
              <a:solidFill>
                <a:schemeClr val="tx1"/>
              </a:solidFill>
            </a:endParaRPr>
          </a:p>
        </p:txBody>
      </p:sp>
      <p:sp>
        <p:nvSpPr>
          <p:cNvPr id="30" name="Callout: Down Arrow 29">
            <a:extLst>
              <a:ext uri="{FF2B5EF4-FFF2-40B4-BE49-F238E27FC236}">
                <a16:creationId xmlns:a16="http://schemas.microsoft.com/office/drawing/2014/main" id="{B4D7B42F-5838-8E95-4257-B32E2117511A}"/>
              </a:ext>
            </a:extLst>
          </p:cNvPr>
          <p:cNvSpPr/>
          <p:nvPr/>
        </p:nvSpPr>
        <p:spPr>
          <a:xfrm>
            <a:off x="8215586" y="6291279"/>
            <a:ext cx="2630523" cy="616209"/>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dirty="0">
                <a:solidFill>
                  <a:schemeClr val="tx1"/>
                </a:solidFill>
                <a:latin typeface="MinionPro-Regular"/>
              </a:rPr>
              <a:t>Кувана жуманца</a:t>
            </a:r>
            <a:endParaRPr lang="en-US" dirty="0">
              <a:solidFill>
                <a:schemeClr val="tx1"/>
              </a:solidFill>
            </a:endParaRPr>
          </a:p>
        </p:txBody>
      </p:sp>
      <p:sp>
        <p:nvSpPr>
          <p:cNvPr id="31" name="TextBox 30">
            <a:extLst>
              <a:ext uri="{FF2B5EF4-FFF2-40B4-BE49-F238E27FC236}">
                <a16:creationId xmlns:a16="http://schemas.microsoft.com/office/drawing/2014/main" id="{4C5636EC-3649-C5F2-87B8-E597E087B2D4}"/>
              </a:ext>
            </a:extLst>
          </p:cNvPr>
          <p:cNvSpPr txBox="1"/>
          <p:nvPr/>
        </p:nvSpPr>
        <p:spPr>
          <a:xfrm>
            <a:off x="2985196" y="6538156"/>
            <a:ext cx="7331842" cy="369332"/>
          </a:xfrm>
          <a:prstGeom prst="rect">
            <a:avLst/>
          </a:prstGeom>
          <a:noFill/>
        </p:spPr>
        <p:txBody>
          <a:bodyPr wrap="square">
            <a:spAutoFit/>
          </a:bodyPr>
          <a:lstStyle/>
          <a:p>
            <a:r>
              <a:rPr lang="sr-Cyrl-RS" b="1" dirty="0">
                <a:solidFill>
                  <a:srgbClr val="0563C1"/>
                </a:solidFill>
                <a:hlinkClick r:id="rId5">
                  <a:extLst>
                    <a:ext uri="{A12FA001-AC4F-418D-AE19-62706E023703}">
                      <ahyp:hlinkClr xmlns:ahyp="http://schemas.microsoft.com/office/drawing/2018/hyperlinkcolor" val="tx"/>
                    </a:ext>
                  </a:extLst>
                </a:hlinkClick>
              </a:rPr>
              <a:t>Извор </a:t>
            </a:r>
            <a:r>
              <a:rPr lang="en-US" b="1" dirty="0">
                <a:solidFill>
                  <a:schemeClr val="accent1">
                    <a:lumMod val="75000"/>
                  </a:schemeClr>
                </a:solidFill>
                <a:hlinkClick r:id="rId5">
                  <a:extLst>
                    <a:ext uri="{A12FA001-AC4F-418D-AE19-62706E023703}">
                      <ahyp:hlinkClr xmlns:ahyp="http://schemas.microsoft.com/office/drawing/2018/hyperlinkcolor" val="tx"/>
                    </a:ext>
                  </a:extLst>
                </a:hlinkClick>
              </a:rPr>
              <a:t>:</a:t>
            </a:r>
            <a:r>
              <a:rPr lang="sr-Cyrl-RS" b="1" dirty="0">
                <a:solidFill>
                  <a:schemeClr val="accent1">
                    <a:lumMod val="75000"/>
                  </a:schemeClr>
                </a:solidFill>
              </a:rPr>
              <a:t> Портић, М. Гастрономија, Београд 2011</a:t>
            </a:r>
            <a:endParaRPr lang="sr-Latn-RS" b="1" dirty="0">
              <a:solidFill>
                <a:schemeClr val="accent1">
                  <a:lumMod val="75000"/>
                </a:schemeClr>
              </a:solidFill>
            </a:endParaRPr>
          </a:p>
        </p:txBody>
      </p:sp>
      <p:pic>
        <p:nvPicPr>
          <p:cNvPr id="11" name="Picture 10">
            <a:extLst>
              <a:ext uri="{FF2B5EF4-FFF2-40B4-BE49-F238E27FC236}">
                <a16:creationId xmlns:a16="http://schemas.microsoft.com/office/drawing/2014/main" id="{411C211B-47F1-6FE8-BDC5-0A72179847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7719" y="2020039"/>
            <a:ext cx="1828800" cy="1219200"/>
          </a:xfrm>
          <a:prstGeom prst="rect">
            <a:avLst/>
          </a:prstGeom>
        </p:spPr>
      </p:pic>
      <p:pic>
        <p:nvPicPr>
          <p:cNvPr id="18" name="Picture 17">
            <a:extLst>
              <a:ext uri="{FF2B5EF4-FFF2-40B4-BE49-F238E27FC236}">
                <a16:creationId xmlns:a16="http://schemas.microsoft.com/office/drawing/2014/main" id="{82D5E4E3-79C0-D773-3FB3-84F45E4371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0168" y="2051217"/>
            <a:ext cx="1925891" cy="1925891"/>
          </a:xfrm>
          <a:prstGeom prst="rect">
            <a:avLst/>
          </a:prstGeom>
        </p:spPr>
      </p:pic>
    </p:spTree>
    <p:extLst>
      <p:ext uri="{BB962C8B-B14F-4D97-AF65-F5344CB8AC3E}">
        <p14:creationId xmlns:p14="http://schemas.microsoft.com/office/powerpoint/2010/main" val="231278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995B6-637A-9721-2D04-220605858F7D}"/>
              </a:ext>
            </a:extLst>
          </p:cNvPr>
          <p:cNvSpPr>
            <a:spLocks noGrp="1"/>
          </p:cNvSpPr>
          <p:nvPr>
            <p:ph type="title"/>
          </p:nvPr>
        </p:nvSpPr>
        <p:spPr>
          <a:xfrm>
            <a:off x="838200" y="365126"/>
            <a:ext cx="10515600" cy="821124"/>
          </a:xfrm>
          <a:solidFill>
            <a:schemeClr val="accent4">
              <a:lumMod val="20000"/>
              <a:lumOff val="80000"/>
            </a:schemeClr>
          </a:solidFill>
        </p:spPr>
        <p:txBody>
          <a:bodyPr/>
          <a:lstStyle/>
          <a:p>
            <a:r>
              <a:rPr lang="sr-Cyrl-RS" b="1" dirty="0"/>
              <a:t>Винегрет сос и његови деривати</a:t>
            </a:r>
            <a:endParaRPr lang="sr-Latn-RS" dirty="0"/>
          </a:p>
        </p:txBody>
      </p:sp>
      <p:graphicFrame>
        <p:nvGraphicFramePr>
          <p:cNvPr id="4" name="Content Placeholder 3">
            <a:extLst>
              <a:ext uri="{FF2B5EF4-FFF2-40B4-BE49-F238E27FC236}">
                <a16:creationId xmlns:a16="http://schemas.microsoft.com/office/drawing/2014/main" id="{75736A30-1C52-0C03-5651-B1D4494550E3}"/>
              </a:ext>
            </a:extLst>
          </p:cNvPr>
          <p:cNvGraphicFramePr>
            <a:graphicFrameLocks noGrp="1"/>
          </p:cNvGraphicFramePr>
          <p:nvPr>
            <p:ph idx="1"/>
            <p:extLst>
              <p:ext uri="{D42A27DB-BD31-4B8C-83A1-F6EECF244321}">
                <p14:modId xmlns:p14="http://schemas.microsoft.com/office/powerpoint/2010/main" val="3798505356"/>
              </p:ext>
            </p:extLst>
          </p:nvPr>
        </p:nvGraphicFramePr>
        <p:xfrm>
          <a:off x="304800" y="1351005"/>
          <a:ext cx="11661058" cy="5423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BE67DBEC-0AC3-AF83-4C38-93E843CD8175}"/>
                  </a:ext>
                </a:extLst>
              </p14:cNvPr>
              <p14:cNvContentPartPr/>
              <p14:nvPr/>
            </p14:nvContentPartPr>
            <p14:xfrm>
              <a:off x="316712" y="1763273"/>
              <a:ext cx="360" cy="360"/>
            </p14:xfrm>
          </p:contentPart>
        </mc:Choice>
        <mc:Fallback xmlns="">
          <p:pic>
            <p:nvPicPr>
              <p:cNvPr id="5" name="Ink 4">
                <a:extLst>
                  <a:ext uri="{FF2B5EF4-FFF2-40B4-BE49-F238E27FC236}">
                    <a16:creationId xmlns:a16="http://schemas.microsoft.com/office/drawing/2014/main" id="{BE67DBEC-0AC3-AF83-4C38-93E843CD8175}"/>
                  </a:ext>
                </a:extLst>
              </p:cNvPr>
              <p:cNvPicPr/>
              <p:nvPr/>
            </p:nvPicPr>
            <p:blipFill>
              <a:blip r:embed="rId8"/>
              <a:stretch>
                <a:fillRect/>
              </a:stretch>
            </p:blipFill>
            <p:spPr>
              <a:xfrm>
                <a:off x="310592" y="175715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FE3D28E3-5653-232C-9105-E84172D5BD01}"/>
                  </a:ext>
                </a:extLst>
              </p14:cNvPr>
              <p14:cNvContentPartPr/>
              <p14:nvPr/>
            </p14:nvContentPartPr>
            <p14:xfrm>
              <a:off x="475472" y="2388233"/>
              <a:ext cx="360" cy="360"/>
            </p14:xfrm>
          </p:contentPart>
        </mc:Choice>
        <mc:Fallback xmlns="">
          <p:pic>
            <p:nvPicPr>
              <p:cNvPr id="6" name="Ink 5">
                <a:extLst>
                  <a:ext uri="{FF2B5EF4-FFF2-40B4-BE49-F238E27FC236}">
                    <a16:creationId xmlns:a16="http://schemas.microsoft.com/office/drawing/2014/main" id="{FE3D28E3-5653-232C-9105-E84172D5BD01}"/>
                  </a:ext>
                </a:extLst>
              </p:cNvPr>
              <p:cNvPicPr/>
              <p:nvPr/>
            </p:nvPicPr>
            <p:blipFill>
              <a:blip r:embed="rId8"/>
              <a:stretch>
                <a:fillRect/>
              </a:stretch>
            </p:blipFill>
            <p:spPr>
              <a:xfrm>
                <a:off x="469352" y="238211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BF8CA07D-7E7B-78FA-BC86-E30556145BEC}"/>
                  </a:ext>
                </a:extLst>
              </p14:cNvPr>
              <p14:cNvContentPartPr/>
              <p14:nvPr/>
            </p14:nvContentPartPr>
            <p14:xfrm>
              <a:off x="858152" y="708833"/>
              <a:ext cx="1800" cy="360"/>
            </p14:xfrm>
          </p:contentPart>
        </mc:Choice>
        <mc:Fallback xmlns="">
          <p:pic>
            <p:nvPicPr>
              <p:cNvPr id="7" name="Ink 6">
                <a:extLst>
                  <a:ext uri="{FF2B5EF4-FFF2-40B4-BE49-F238E27FC236}">
                    <a16:creationId xmlns:a16="http://schemas.microsoft.com/office/drawing/2014/main" id="{BF8CA07D-7E7B-78FA-BC86-E30556145BEC}"/>
                  </a:ext>
                </a:extLst>
              </p:cNvPr>
              <p:cNvPicPr/>
              <p:nvPr/>
            </p:nvPicPr>
            <p:blipFill>
              <a:blip r:embed="rId11"/>
              <a:stretch>
                <a:fillRect/>
              </a:stretch>
            </p:blipFill>
            <p:spPr>
              <a:xfrm>
                <a:off x="852032" y="702713"/>
                <a:ext cx="140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3E13C83F-8C18-F026-7778-ED9B51127E94}"/>
                  </a:ext>
                </a:extLst>
              </p14:cNvPr>
              <p14:cNvContentPartPr/>
              <p14:nvPr/>
            </p14:nvContentPartPr>
            <p14:xfrm>
              <a:off x="1669592" y="904673"/>
              <a:ext cx="360" cy="360"/>
            </p14:xfrm>
          </p:contentPart>
        </mc:Choice>
        <mc:Fallback xmlns="">
          <p:pic>
            <p:nvPicPr>
              <p:cNvPr id="8" name="Ink 7">
                <a:extLst>
                  <a:ext uri="{FF2B5EF4-FFF2-40B4-BE49-F238E27FC236}">
                    <a16:creationId xmlns:a16="http://schemas.microsoft.com/office/drawing/2014/main" id="{3E13C83F-8C18-F026-7778-ED9B51127E94}"/>
                  </a:ext>
                </a:extLst>
              </p:cNvPr>
              <p:cNvPicPr/>
              <p:nvPr/>
            </p:nvPicPr>
            <p:blipFill>
              <a:blip r:embed="rId8"/>
              <a:stretch>
                <a:fillRect/>
              </a:stretch>
            </p:blipFill>
            <p:spPr>
              <a:xfrm>
                <a:off x="1663472" y="89855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AB8D6D39-18DE-BBD0-0C02-2C2DDC6FC1C0}"/>
                  </a:ext>
                </a:extLst>
              </p14:cNvPr>
              <p14:cNvContentPartPr/>
              <p14:nvPr/>
            </p14:nvContentPartPr>
            <p14:xfrm>
              <a:off x="1597563" y="1004397"/>
              <a:ext cx="360" cy="360"/>
            </p14:xfrm>
          </p:contentPart>
        </mc:Choice>
        <mc:Fallback xmlns="">
          <p:pic>
            <p:nvPicPr>
              <p:cNvPr id="9" name="Ink 8">
                <a:extLst>
                  <a:ext uri="{FF2B5EF4-FFF2-40B4-BE49-F238E27FC236}">
                    <a16:creationId xmlns:a16="http://schemas.microsoft.com/office/drawing/2014/main" id="{AB8D6D39-18DE-BBD0-0C02-2C2DDC6FC1C0}"/>
                  </a:ext>
                </a:extLst>
              </p:cNvPr>
              <p:cNvPicPr/>
              <p:nvPr/>
            </p:nvPicPr>
            <p:blipFill>
              <a:blip r:embed="rId14"/>
              <a:stretch>
                <a:fillRect/>
              </a:stretch>
            </p:blipFill>
            <p:spPr>
              <a:xfrm>
                <a:off x="1591443" y="998277"/>
                <a:ext cx="12600" cy="12600"/>
              </a:xfrm>
              <a:prstGeom prst="rect">
                <a:avLst/>
              </a:prstGeom>
            </p:spPr>
          </p:pic>
        </mc:Fallback>
      </mc:AlternateContent>
      <p:sp>
        <p:nvSpPr>
          <p:cNvPr id="12" name="TextBox 11">
            <a:extLst>
              <a:ext uri="{FF2B5EF4-FFF2-40B4-BE49-F238E27FC236}">
                <a16:creationId xmlns:a16="http://schemas.microsoft.com/office/drawing/2014/main" id="{333B706B-E220-7E95-264F-22AA26B835C6}"/>
              </a:ext>
            </a:extLst>
          </p:cNvPr>
          <p:cNvSpPr txBox="1"/>
          <p:nvPr/>
        </p:nvSpPr>
        <p:spPr>
          <a:xfrm>
            <a:off x="2985196" y="6538156"/>
            <a:ext cx="8960998" cy="307777"/>
          </a:xfrm>
          <a:prstGeom prst="rect">
            <a:avLst/>
          </a:prstGeom>
          <a:noFill/>
        </p:spPr>
        <p:txBody>
          <a:bodyPr wrap="square">
            <a:spAutoFit/>
          </a:bodyPr>
          <a:lstStyle/>
          <a:p>
            <a:r>
              <a:rPr lang="sr-Cyrl-RS" sz="1400" b="1" dirty="0">
                <a:solidFill>
                  <a:srgbClr val="0563C1"/>
                </a:solidFill>
                <a:hlinkClick r:id="rId15">
                  <a:extLst>
                    <a:ext uri="{A12FA001-AC4F-418D-AE19-62706E023703}">
                      <ahyp:hlinkClr xmlns:ahyp="http://schemas.microsoft.com/office/drawing/2018/hyperlinkcolor" val="tx"/>
                    </a:ext>
                  </a:extLst>
                </a:hlinkClick>
              </a:rPr>
              <a:t>Извор </a:t>
            </a:r>
            <a:r>
              <a:rPr lang="en-US" sz="1400" b="1" dirty="0">
                <a:solidFill>
                  <a:schemeClr val="accent1">
                    <a:lumMod val="75000"/>
                  </a:schemeClr>
                </a:solidFill>
                <a:hlinkClick r:id="rId15">
                  <a:extLst>
                    <a:ext uri="{A12FA001-AC4F-418D-AE19-62706E023703}">
                      <ahyp:hlinkClr xmlns:ahyp="http://schemas.microsoft.com/office/drawing/2018/hyperlinkcolor" val="tx"/>
                    </a:ext>
                  </a:extLst>
                </a:hlinkClick>
              </a:rPr>
              <a:t>:</a:t>
            </a:r>
            <a:r>
              <a:rPr lang="sr-Cyrl-RS" sz="1400" b="1" dirty="0">
                <a:solidFill>
                  <a:schemeClr val="accent1">
                    <a:lumMod val="75000"/>
                  </a:schemeClr>
                </a:solidFill>
              </a:rPr>
              <a:t> Вукић, М., Портић, М. Куварство са практичном наставом, Београд 2004</a:t>
            </a:r>
            <a:endParaRPr lang="sr-Latn-RS" sz="1400" b="1" dirty="0">
              <a:solidFill>
                <a:schemeClr val="accent1">
                  <a:lumMod val="75000"/>
                </a:schemeClr>
              </a:solidFill>
            </a:endParaRPr>
          </a:p>
        </p:txBody>
      </p:sp>
    </p:spTree>
    <p:extLst>
      <p:ext uri="{BB962C8B-B14F-4D97-AF65-F5344CB8AC3E}">
        <p14:creationId xmlns:p14="http://schemas.microsoft.com/office/powerpoint/2010/main" val="280374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DB22C5-725D-8096-A14C-7FD383484C3D}"/>
              </a:ext>
            </a:extLst>
          </p:cNvPr>
          <p:cNvPicPr>
            <a:picLocks noChangeAspect="1"/>
          </p:cNvPicPr>
          <p:nvPr/>
        </p:nvPicPr>
        <p:blipFill>
          <a:blip r:embed="rId2"/>
          <a:stretch>
            <a:fillRect/>
          </a:stretch>
        </p:blipFill>
        <p:spPr>
          <a:xfrm>
            <a:off x="582835" y="317757"/>
            <a:ext cx="3822523" cy="1810266"/>
          </a:xfrm>
          <a:prstGeom prst="rect">
            <a:avLst/>
          </a:prstGeom>
          <a:ln>
            <a:noFill/>
          </a:ln>
          <a:effectLst>
            <a:softEdge rad="112500"/>
          </a:effectLst>
        </p:spPr>
      </p:pic>
      <p:pic>
        <p:nvPicPr>
          <p:cNvPr id="3" name="Picture 2">
            <a:extLst>
              <a:ext uri="{FF2B5EF4-FFF2-40B4-BE49-F238E27FC236}">
                <a16:creationId xmlns:a16="http://schemas.microsoft.com/office/drawing/2014/main" id="{9C03C182-E55D-1FDA-72CE-CD65301D3602}"/>
              </a:ext>
            </a:extLst>
          </p:cNvPr>
          <p:cNvPicPr>
            <a:picLocks noChangeAspect="1"/>
          </p:cNvPicPr>
          <p:nvPr/>
        </p:nvPicPr>
        <p:blipFill>
          <a:blip r:embed="rId3"/>
          <a:stretch>
            <a:fillRect/>
          </a:stretch>
        </p:blipFill>
        <p:spPr>
          <a:xfrm>
            <a:off x="7644601" y="441321"/>
            <a:ext cx="3964564" cy="1810266"/>
          </a:xfrm>
          <a:prstGeom prst="rect">
            <a:avLst/>
          </a:prstGeom>
          <a:ln>
            <a:noFill/>
          </a:ln>
          <a:effectLst>
            <a:softEdge rad="112500"/>
          </a:effectLst>
        </p:spPr>
      </p:pic>
      <p:sp>
        <p:nvSpPr>
          <p:cNvPr id="4" name="Callout: Left-Right Arrow 3">
            <a:extLst>
              <a:ext uri="{FF2B5EF4-FFF2-40B4-BE49-F238E27FC236}">
                <a16:creationId xmlns:a16="http://schemas.microsoft.com/office/drawing/2014/main" id="{A2D13E75-F14F-DE2D-3B3E-D3D15B3CF570}"/>
              </a:ext>
            </a:extLst>
          </p:cNvPr>
          <p:cNvSpPr/>
          <p:nvPr/>
        </p:nvSpPr>
        <p:spPr>
          <a:xfrm>
            <a:off x="4405358" y="730304"/>
            <a:ext cx="3239243" cy="894310"/>
          </a:xfrm>
          <a:prstGeom prst="leftRightArrowCallou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r-Cyrl-RS" sz="3200" dirty="0">
                <a:solidFill>
                  <a:schemeClr val="tx1"/>
                </a:solidFill>
                <a:latin typeface="Times New Roman" panose="02020603050405020304" pitchFamily="18" charset="0"/>
                <a:cs typeface="Times New Roman" panose="02020603050405020304" pitchFamily="18" charset="0"/>
              </a:rPr>
              <a:t>Рен</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D8863C9-E1BC-F440-D7C6-D8E10D8791CA}"/>
              </a:ext>
            </a:extLst>
          </p:cNvPr>
          <p:cNvSpPr txBox="1"/>
          <p:nvPr/>
        </p:nvSpPr>
        <p:spPr>
          <a:xfrm>
            <a:off x="1141268" y="976764"/>
            <a:ext cx="2501793" cy="461665"/>
          </a:xfrm>
          <a:prstGeom prst="rect">
            <a:avLst/>
          </a:prstGeom>
          <a:noFill/>
        </p:spPr>
        <p:txBody>
          <a:bodyPr wrap="square" rtlCol="0">
            <a:spAutoFit/>
          </a:bodyPr>
          <a:lstStyle/>
          <a:p>
            <a:pPr algn="ctr"/>
            <a:r>
              <a:rPr lang="ru-RU" sz="2400" dirty="0">
                <a:latin typeface="MinionPro-Regular"/>
              </a:rPr>
              <a:t>Рен сос</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227A684-37F0-2CEE-1E78-FB7B3D3AFFA9}"/>
              </a:ext>
            </a:extLst>
          </p:cNvPr>
          <p:cNvSpPr txBox="1"/>
          <p:nvPr/>
        </p:nvSpPr>
        <p:spPr>
          <a:xfrm>
            <a:off x="8037691" y="1067005"/>
            <a:ext cx="3178384" cy="461665"/>
          </a:xfrm>
          <a:prstGeom prst="rect">
            <a:avLst/>
          </a:prstGeom>
          <a:noFill/>
        </p:spPr>
        <p:txBody>
          <a:bodyPr wrap="square" rtlCol="0">
            <a:spAutoFit/>
          </a:bodyPr>
          <a:lstStyle/>
          <a:p>
            <a:pPr algn="ctr"/>
            <a:r>
              <a:rPr lang="ru-RU" sz="2400" b="0" i="0" u="none" strike="noStrike" baseline="0" dirty="0">
                <a:latin typeface="MinionPro-Regular"/>
              </a:rPr>
              <a:t>Рен сос на руски начин</a:t>
            </a:r>
            <a:endParaRPr lang="en-US" sz="2400" dirty="0">
              <a:latin typeface="Times New Roman" panose="02020603050405020304" pitchFamily="18" charset="0"/>
              <a:cs typeface="Times New Roman" panose="02020603050405020304" pitchFamily="18" charset="0"/>
            </a:endParaRPr>
          </a:p>
        </p:txBody>
      </p:sp>
      <p:sp>
        <p:nvSpPr>
          <p:cNvPr id="7" name="Arrow: Down 6">
            <a:extLst>
              <a:ext uri="{FF2B5EF4-FFF2-40B4-BE49-F238E27FC236}">
                <a16:creationId xmlns:a16="http://schemas.microsoft.com/office/drawing/2014/main" id="{E22C2C65-0F10-597B-9FEE-FA3A243BE7CB}"/>
              </a:ext>
            </a:extLst>
          </p:cNvPr>
          <p:cNvSpPr/>
          <p:nvPr/>
        </p:nvSpPr>
        <p:spPr>
          <a:xfrm>
            <a:off x="2093254" y="1732622"/>
            <a:ext cx="452761" cy="595190"/>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AD64266E-778E-F1DB-56E0-6FFA0CDFE9E1}"/>
              </a:ext>
            </a:extLst>
          </p:cNvPr>
          <p:cNvSpPr/>
          <p:nvPr/>
        </p:nvSpPr>
        <p:spPr>
          <a:xfrm>
            <a:off x="9304469" y="1767578"/>
            <a:ext cx="452761" cy="595190"/>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Callout: Down Arrow 8">
            <a:extLst>
              <a:ext uri="{FF2B5EF4-FFF2-40B4-BE49-F238E27FC236}">
                <a16:creationId xmlns:a16="http://schemas.microsoft.com/office/drawing/2014/main" id="{305A29EB-D829-97D7-4E58-A8E006E3683F}"/>
              </a:ext>
            </a:extLst>
          </p:cNvPr>
          <p:cNvSpPr/>
          <p:nvPr/>
        </p:nvSpPr>
        <p:spPr>
          <a:xfrm>
            <a:off x="1012538" y="2507555"/>
            <a:ext cx="2630523" cy="540655"/>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800" b="0" i="0" u="none" strike="noStrike" baseline="0" dirty="0">
                <a:latin typeface="MinionPro-Regular"/>
              </a:rPr>
              <a:t>500г Струганог рена</a:t>
            </a:r>
            <a:endParaRPr lang="en-US" dirty="0"/>
          </a:p>
        </p:txBody>
      </p:sp>
      <p:sp>
        <p:nvSpPr>
          <p:cNvPr id="17" name="Callout: Down Arrow 16">
            <a:extLst>
              <a:ext uri="{FF2B5EF4-FFF2-40B4-BE49-F238E27FC236}">
                <a16:creationId xmlns:a16="http://schemas.microsoft.com/office/drawing/2014/main" id="{E265F0A5-FB55-5134-94A7-75F41AE63854}"/>
              </a:ext>
            </a:extLst>
          </p:cNvPr>
          <p:cNvSpPr/>
          <p:nvPr/>
        </p:nvSpPr>
        <p:spPr>
          <a:xfrm>
            <a:off x="1004371" y="3294241"/>
            <a:ext cx="2630523" cy="616209"/>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dirty="0">
                <a:solidFill>
                  <a:schemeClr val="tx1"/>
                </a:solidFill>
                <a:latin typeface="MinionPro-Regular"/>
              </a:rPr>
              <a:t>2</a:t>
            </a:r>
            <a:r>
              <a:rPr lang="ru-RU" sz="1800" b="0" i="0" u="none" strike="noStrike" baseline="0" dirty="0">
                <a:solidFill>
                  <a:schemeClr val="tx1"/>
                </a:solidFill>
                <a:latin typeface="MinionPro-Regular"/>
              </a:rPr>
              <a:t>дл сирћета</a:t>
            </a:r>
            <a:endParaRPr lang="en-US" dirty="0">
              <a:solidFill>
                <a:schemeClr val="tx1"/>
              </a:solidFill>
            </a:endParaRPr>
          </a:p>
        </p:txBody>
      </p:sp>
      <p:sp>
        <p:nvSpPr>
          <p:cNvPr id="21" name="Callout: Down Arrow 20">
            <a:extLst>
              <a:ext uri="{FF2B5EF4-FFF2-40B4-BE49-F238E27FC236}">
                <a16:creationId xmlns:a16="http://schemas.microsoft.com/office/drawing/2014/main" id="{4D2A19DA-37C9-F260-7838-50FB95DFB316}"/>
              </a:ext>
            </a:extLst>
          </p:cNvPr>
          <p:cNvSpPr/>
          <p:nvPr/>
        </p:nvSpPr>
        <p:spPr>
          <a:xfrm>
            <a:off x="7344207" y="4746757"/>
            <a:ext cx="4454013" cy="691689"/>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200г киселих јабука</a:t>
            </a:r>
            <a:endParaRPr lang="en-US" dirty="0">
              <a:solidFill>
                <a:schemeClr val="tx1"/>
              </a:solidFill>
            </a:endParaRPr>
          </a:p>
        </p:txBody>
      </p:sp>
      <p:sp>
        <p:nvSpPr>
          <p:cNvPr id="22" name="Callout: Down Arrow 21">
            <a:extLst>
              <a:ext uri="{FF2B5EF4-FFF2-40B4-BE49-F238E27FC236}">
                <a16:creationId xmlns:a16="http://schemas.microsoft.com/office/drawing/2014/main" id="{FF41E89A-E326-53FD-43B4-A0273D1E9D33}"/>
              </a:ext>
            </a:extLst>
          </p:cNvPr>
          <p:cNvSpPr/>
          <p:nvPr/>
        </p:nvSpPr>
        <p:spPr>
          <a:xfrm>
            <a:off x="1012538" y="4285241"/>
            <a:ext cx="2630523" cy="584913"/>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1800" b="0" i="0" u="none" strike="noStrike" baseline="0" dirty="0">
                <a:solidFill>
                  <a:schemeClr val="tx1"/>
                </a:solidFill>
                <a:latin typeface="MinionPro-Regular"/>
              </a:rPr>
              <a:t>10г </a:t>
            </a:r>
            <a:r>
              <a:rPr lang="ru-RU" dirty="0">
                <a:solidFill>
                  <a:schemeClr val="tx1"/>
                </a:solidFill>
                <a:latin typeface="MinionPro-Regular"/>
              </a:rPr>
              <a:t>соли</a:t>
            </a:r>
            <a:endParaRPr lang="en-US" dirty="0">
              <a:solidFill>
                <a:schemeClr val="tx1"/>
              </a:solidFill>
            </a:endParaRPr>
          </a:p>
        </p:txBody>
      </p:sp>
      <p:sp>
        <p:nvSpPr>
          <p:cNvPr id="28" name="Callout: Down Arrow 27">
            <a:extLst>
              <a:ext uri="{FF2B5EF4-FFF2-40B4-BE49-F238E27FC236}">
                <a16:creationId xmlns:a16="http://schemas.microsoft.com/office/drawing/2014/main" id="{C038202B-7F73-78C5-17F2-BF64B0E523E4}"/>
              </a:ext>
            </a:extLst>
          </p:cNvPr>
          <p:cNvSpPr/>
          <p:nvPr/>
        </p:nvSpPr>
        <p:spPr>
          <a:xfrm>
            <a:off x="8215587" y="3191067"/>
            <a:ext cx="2654296" cy="616209"/>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dirty="0">
                <a:solidFill>
                  <a:schemeClr val="tx1"/>
                </a:solidFill>
                <a:latin typeface="MinionPro-Regular"/>
              </a:rPr>
              <a:t>2</a:t>
            </a:r>
            <a:r>
              <a:rPr lang="ru-RU" sz="1800" b="0" i="0" u="none" strike="noStrike" baseline="0" dirty="0">
                <a:solidFill>
                  <a:schemeClr val="tx1"/>
                </a:solidFill>
                <a:latin typeface="MinionPro-Regular"/>
              </a:rPr>
              <a:t>дл сирћета</a:t>
            </a:r>
            <a:endParaRPr lang="en-US" dirty="0">
              <a:solidFill>
                <a:schemeClr val="tx1"/>
              </a:solidFill>
            </a:endParaRPr>
          </a:p>
        </p:txBody>
      </p:sp>
      <p:sp>
        <p:nvSpPr>
          <p:cNvPr id="29" name="Callout: Down Arrow 28">
            <a:extLst>
              <a:ext uri="{FF2B5EF4-FFF2-40B4-BE49-F238E27FC236}">
                <a16:creationId xmlns:a16="http://schemas.microsoft.com/office/drawing/2014/main" id="{82C8EEF3-629E-B390-F966-AF74E1E52A13}"/>
              </a:ext>
            </a:extLst>
          </p:cNvPr>
          <p:cNvSpPr/>
          <p:nvPr/>
        </p:nvSpPr>
        <p:spPr>
          <a:xfrm>
            <a:off x="6856082" y="5508657"/>
            <a:ext cx="5349532" cy="782622"/>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dirty="0">
                <a:solidFill>
                  <a:schemeClr val="tx1"/>
                </a:solidFill>
                <a:latin typeface="MinionPro-Regular"/>
              </a:rPr>
              <a:t>200г киселе павлаке</a:t>
            </a:r>
            <a:endParaRPr lang="sr-Latn-RS" dirty="0">
              <a:solidFill>
                <a:schemeClr val="tx1"/>
              </a:solidFill>
            </a:endParaRPr>
          </a:p>
        </p:txBody>
      </p:sp>
      <p:sp>
        <p:nvSpPr>
          <p:cNvPr id="30" name="Callout: Down Arrow 29">
            <a:extLst>
              <a:ext uri="{FF2B5EF4-FFF2-40B4-BE49-F238E27FC236}">
                <a16:creationId xmlns:a16="http://schemas.microsoft.com/office/drawing/2014/main" id="{B4D7B42F-5838-8E95-4257-B32E2117511A}"/>
              </a:ext>
            </a:extLst>
          </p:cNvPr>
          <p:cNvSpPr/>
          <p:nvPr/>
        </p:nvSpPr>
        <p:spPr>
          <a:xfrm>
            <a:off x="8215586" y="6291279"/>
            <a:ext cx="2630523" cy="616209"/>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1800" b="0" i="0" u="none" strike="noStrike" baseline="0" dirty="0">
                <a:solidFill>
                  <a:schemeClr val="tx1"/>
                </a:solidFill>
                <a:latin typeface="MinionPro-Regular"/>
              </a:rPr>
              <a:t>сок од лимуна</a:t>
            </a:r>
            <a:endParaRPr lang="en-US" dirty="0">
              <a:solidFill>
                <a:schemeClr val="tx1"/>
              </a:solidFill>
            </a:endParaRPr>
          </a:p>
        </p:txBody>
      </p:sp>
      <p:sp>
        <p:nvSpPr>
          <p:cNvPr id="31" name="TextBox 30">
            <a:extLst>
              <a:ext uri="{FF2B5EF4-FFF2-40B4-BE49-F238E27FC236}">
                <a16:creationId xmlns:a16="http://schemas.microsoft.com/office/drawing/2014/main" id="{4C5636EC-3649-C5F2-87B8-E597E087B2D4}"/>
              </a:ext>
            </a:extLst>
          </p:cNvPr>
          <p:cNvSpPr txBox="1"/>
          <p:nvPr/>
        </p:nvSpPr>
        <p:spPr>
          <a:xfrm>
            <a:off x="528099" y="6486684"/>
            <a:ext cx="7331842" cy="338554"/>
          </a:xfrm>
          <a:prstGeom prst="rect">
            <a:avLst/>
          </a:prstGeom>
          <a:noFill/>
        </p:spPr>
        <p:txBody>
          <a:bodyPr wrap="square">
            <a:spAutoFit/>
          </a:bodyPr>
          <a:lstStyle/>
          <a:p>
            <a:r>
              <a:rPr lang="sr-Cyrl-RS" sz="1600" b="1" dirty="0">
                <a:solidFill>
                  <a:srgbClr val="0563C1"/>
                </a:solidFill>
                <a:hlinkClick r:id="rId4">
                  <a:extLst>
                    <a:ext uri="{A12FA001-AC4F-418D-AE19-62706E023703}">
                      <ahyp:hlinkClr xmlns:ahyp="http://schemas.microsoft.com/office/drawing/2018/hyperlinkcolor" val="tx"/>
                    </a:ext>
                  </a:extLst>
                </a:hlinkClick>
              </a:rPr>
              <a:t>Извор </a:t>
            </a:r>
            <a:r>
              <a:rPr lang="en-US" sz="1600" b="1" dirty="0">
                <a:solidFill>
                  <a:schemeClr val="accent1">
                    <a:lumMod val="75000"/>
                  </a:schemeClr>
                </a:solidFill>
                <a:hlinkClick r:id="rId4">
                  <a:extLst>
                    <a:ext uri="{A12FA001-AC4F-418D-AE19-62706E023703}">
                      <ahyp:hlinkClr xmlns:ahyp="http://schemas.microsoft.com/office/drawing/2018/hyperlinkcolor" val="tx"/>
                    </a:ext>
                  </a:extLst>
                </a:hlinkClick>
              </a:rPr>
              <a:t>:</a:t>
            </a:r>
            <a:r>
              <a:rPr lang="sr-Cyrl-RS" sz="1600" b="1" dirty="0">
                <a:solidFill>
                  <a:schemeClr val="accent1">
                    <a:lumMod val="75000"/>
                  </a:schemeClr>
                </a:solidFill>
              </a:rPr>
              <a:t> Портић, М. Гастрономија, Београд 2011</a:t>
            </a:r>
            <a:endParaRPr lang="sr-Latn-RS" sz="1600" b="1" dirty="0">
              <a:solidFill>
                <a:schemeClr val="accent1">
                  <a:lumMod val="75000"/>
                </a:schemeClr>
              </a:solidFill>
            </a:endParaRPr>
          </a:p>
        </p:txBody>
      </p:sp>
      <p:sp>
        <p:nvSpPr>
          <p:cNvPr id="11" name="Callout: Down Arrow 10">
            <a:extLst>
              <a:ext uri="{FF2B5EF4-FFF2-40B4-BE49-F238E27FC236}">
                <a16:creationId xmlns:a16="http://schemas.microsoft.com/office/drawing/2014/main" id="{7B3A86F7-2B1A-0A01-7243-1CA107CFD592}"/>
              </a:ext>
            </a:extLst>
          </p:cNvPr>
          <p:cNvSpPr/>
          <p:nvPr/>
        </p:nvSpPr>
        <p:spPr>
          <a:xfrm>
            <a:off x="8201252" y="2570348"/>
            <a:ext cx="2630523" cy="540655"/>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800" b="0" i="0" u="none" strike="noStrike" baseline="0" dirty="0">
                <a:latin typeface="MinionPro-Regular"/>
              </a:rPr>
              <a:t>500г Струганог рена</a:t>
            </a:r>
            <a:endParaRPr lang="en-US" dirty="0"/>
          </a:p>
        </p:txBody>
      </p:sp>
      <p:sp>
        <p:nvSpPr>
          <p:cNvPr id="12" name="Callout: Down Arrow 11">
            <a:extLst>
              <a:ext uri="{FF2B5EF4-FFF2-40B4-BE49-F238E27FC236}">
                <a16:creationId xmlns:a16="http://schemas.microsoft.com/office/drawing/2014/main" id="{D2E12C74-68DF-AA70-03D3-3B1205D70296}"/>
              </a:ext>
            </a:extLst>
          </p:cNvPr>
          <p:cNvSpPr/>
          <p:nvPr/>
        </p:nvSpPr>
        <p:spPr>
          <a:xfrm>
            <a:off x="8201251" y="3961393"/>
            <a:ext cx="2630523" cy="584913"/>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1800" b="0" i="0" u="none" strike="noStrike" baseline="0" dirty="0">
                <a:solidFill>
                  <a:schemeClr val="tx1"/>
                </a:solidFill>
                <a:latin typeface="MinionPro-Regular"/>
              </a:rPr>
              <a:t>10г </a:t>
            </a:r>
            <a:r>
              <a:rPr lang="ru-RU" dirty="0">
                <a:solidFill>
                  <a:schemeClr val="tx1"/>
                </a:solidFill>
                <a:latin typeface="MinionPro-Regular"/>
              </a:rPr>
              <a:t>соли</a:t>
            </a:r>
            <a:endParaRPr lang="en-US" dirty="0">
              <a:solidFill>
                <a:schemeClr val="tx1"/>
              </a:solidFill>
            </a:endParaRPr>
          </a:p>
        </p:txBody>
      </p:sp>
      <p:pic>
        <p:nvPicPr>
          <p:cNvPr id="15" name="Picture 14">
            <a:extLst>
              <a:ext uri="{FF2B5EF4-FFF2-40B4-BE49-F238E27FC236}">
                <a16:creationId xmlns:a16="http://schemas.microsoft.com/office/drawing/2014/main" id="{638D9CB0-BF97-932A-2C7A-D5ABC2C475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7925" y="1863268"/>
            <a:ext cx="2654296" cy="2654296"/>
          </a:xfrm>
          <a:prstGeom prst="ellipse">
            <a:avLst/>
          </a:prstGeom>
          <a:ln>
            <a:noFill/>
          </a:ln>
          <a:effectLst>
            <a:softEdge rad="112500"/>
          </a:effectLst>
        </p:spPr>
      </p:pic>
      <p:pic>
        <p:nvPicPr>
          <p:cNvPr id="23" name="Picture 22">
            <a:extLst>
              <a:ext uri="{FF2B5EF4-FFF2-40B4-BE49-F238E27FC236}">
                <a16:creationId xmlns:a16="http://schemas.microsoft.com/office/drawing/2014/main" id="{7AD116B0-76C2-AD70-C401-C05718256D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8895" y="4508384"/>
            <a:ext cx="3544296" cy="2037191"/>
          </a:xfrm>
          <a:prstGeom prst="ellipse">
            <a:avLst/>
          </a:prstGeom>
          <a:ln>
            <a:noFill/>
          </a:ln>
          <a:effectLst>
            <a:softEdge rad="112500"/>
          </a:effectLst>
        </p:spPr>
      </p:pic>
    </p:spTree>
    <p:extLst>
      <p:ext uri="{BB962C8B-B14F-4D97-AF65-F5344CB8AC3E}">
        <p14:creationId xmlns:p14="http://schemas.microsoft.com/office/powerpoint/2010/main" val="3769526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EDA15-756D-F5C4-1BF8-8B2B8C653888}"/>
              </a:ext>
            </a:extLst>
          </p:cNvPr>
          <p:cNvSpPr>
            <a:spLocks noGrp="1"/>
          </p:cNvSpPr>
          <p:nvPr>
            <p:ph type="title"/>
          </p:nvPr>
        </p:nvSpPr>
        <p:spPr>
          <a:xfrm>
            <a:off x="1054442" y="148282"/>
            <a:ext cx="9811265" cy="823784"/>
          </a:xfrm>
          <a:solidFill>
            <a:schemeClr val="accent4">
              <a:lumMod val="40000"/>
              <a:lumOff val="60000"/>
            </a:schemeClr>
          </a:solidFill>
        </p:spPr>
        <p:txBody>
          <a:bodyPr/>
          <a:lstStyle/>
          <a:p>
            <a:r>
              <a:rPr lang="sr-Cyrl-RS" dirty="0"/>
              <a:t>Сос мајонез и његови деривати</a:t>
            </a:r>
            <a:endParaRPr lang="sr-Latn-RS" dirty="0"/>
          </a:p>
        </p:txBody>
      </p:sp>
      <p:pic>
        <p:nvPicPr>
          <p:cNvPr id="5" name="Content Placeholder 4">
            <a:extLst>
              <a:ext uri="{FF2B5EF4-FFF2-40B4-BE49-F238E27FC236}">
                <a16:creationId xmlns:a16="http://schemas.microsoft.com/office/drawing/2014/main" id="{72BDD28A-27C6-EE29-4743-3CDC2C41E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444" y="869482"/>
            <a:ext cx="9811264" cy="5930853"/>
          </a:xfrm>
          <a:prstGeom prst="rect">
            <a:avLst/>
          </a:prstGeom>
        </p:spPr>
      </p:pic>
    </p:spTree>
    <p:extLst>
      <p:ext uri="{BB962C8B-B14F-4D97-AF65-F5344CB8AC3E}">
        <p14:creationId xmlns:p14="http://schemas.microsoft.com/office/powerpoint/2010/main" val="4287250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29A33ED1-8993-905B-929D-83DB8D94E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263" y="1"/>
            <a:ext cx="10305737" cy="6858000"/>
          </a:xfrm>
          <a:prstGeom prst="rect">
            <a:avLst/>
          </a:prstGeom>
        </p:spPr>
      </p:pic>
      <p:sp>
        <p:nvSpPr>
          <p:cNvPr id="2" name="Title 1">
            <a:extLst>
              <a:ext uri="{FF2B5EF4-FFF2-40B4-BE49-F238E27FC236}">
                <a16:creationId xmlns:a16="http://schemas.microsoft.com/office/drawing/2014/main" id="{8AB9506D-3F8E-9C3F-288D-CAEBD79910FB}"/>
              </a:ext>
            </a:extLst>
          </p:cNvPr>
          <p:cNvSpPr>
            <a:spLocks noGrp="1"/>
          </p:cNvSpPr>
          <p:nvPr>
            <p:ph type="title"/>
          </p:nvPr>
        </p:nvSpPr>
        <p:spPr>
          <a:xfrm>
            <a:off x="838200" y="365125"/>
            <a:ext cx="10515600" cy="862313"/>
          </a:xfrm>
        </p:spPr>
        <p:txBody>
          <a:bodyPr/>
          <a:lstStyle/>
          <a:p>
            <a:r>
              <a:rPr lang="ru-RU" altLang="en-US" dirty="0">
                <a:latin typeface="Arial" panose="020B0604020202020204" pitchFamily="34" charset="0"/>
              </a:rPr>
              <a:t>Мајонез сос</a:t>
            </a:r>
            <a:endParaRPr lang="sr-Latn-RS" dirty="0"/>
          </a:p>
        </p:txBody>
      </p:sp>
      <p:sp>
        <p:nvSpPr>
          <p:cNvPr id="5" name="Rectangle 1">
            <a:extLst>
              <a:ext uri="{FF2B5EF4-FFF2-40B4-BE49-F238E27FC236}">
                <a16:creationId xmlns:a16="http://schemas.microsoft.com/office/drawing/2014/main" id="{C2265BF0-AF42-3B87-1120-F2DD397C671C}"/>
              </a:ext>
            </a:extLst>
          </p:cNvPr>
          <p:cNvSpPr>
            <a:spLocks noGrp="1" noChangeArrowheads="1"/>
          </p:cNvSpPr>
          <p:nvPr>
            <p:ph idx="1"/>
          </p:nvPr>
        </p:nvSpPr>
        <p:spPr bwMode="auto">
          <a:xfrm>
            <a:off x="296561" y="1825625"/>
            <a:ext cx="11738919"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00"/>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algn="just">
              <a:spcBef>
                <a:spcPct val="0"/>
              </a:spcBef>
              <a:buClrTx/>
              <a:buSzTx/>
              <a:buFont typeface="Wingdings" panose="05000000000000000000" pitchFamily="2" charset="2"/>
              <a:buChar char="v"/>
            </a:pPr>
            <a:r>
              <a:rPr lang="ru-RU" altLang="en-US" sz="3600" dirty="0">
                <a:latin typeface="Arial" panose="020B0604020202020204" pitchFamily="34" charset="0"/>
              </a:rPr>
              <a:t>Познат у туристичкој гастрономији као „тровач“ тамо где куварска савест и етика закажу, настао је 1782. године када је Луј Крилонски са својом армијом одбранио од Енглеза Маон, престоницу острва Минорка. После битке направили су весеље на којем су послужили јела са сосом направљеним од састојака са самог острва као што су: маслиново уље, ћурећа јаја, лимунов сок. Сос је добио име Маионски или на француском „мајонез" (</a:t>
            </a:r>
            <a:r>
              <a:rPr lang="en-US" altLang="en-US" sz="3600" dirty="0">
                <a:latin typeface="Arial" panose="020B0604020202020204" pitchFamily="34" charset="0"/>
              </a:rPr>
              <a:t>mayonnaise</a:t>
            </a:r>
            <a:r>
              <a:rPr lang="ru-RU" altLang="en-US" sz="3600" dirty="0">
                <a:latin typeface="Arial" panose="020B0604020202020204" pitchFamily="34" charset="0"/>
              </a:rPr>
              <a:t>). </a:t>
            </a:r>
            <a:endParaRPr lang="en-US" altLang="en-US" sz="3600" dirty="0">
              <a:latin typeface="Arial" panose="020B0604020202020204" pitchFamily="34" charset="0"/>
            </a:endParaRPr>
          </a:p>
        </p:txBody>
      </p:sp>
    </p:spTree>
    <p:extLst>
      <p:ext uri="{BB962C8B-B14F-4D97-AF65-F5344CB8AC3E}">
        <p14:creationId xmlns:p14="http://schemas.microsoft.com/office/powerpoint/2010/main" val="1020830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8004842-AA73-E40D-FB7C-3E54F0F6B23B}"/>
              </a:ext>
            </a:extLst>
          </p:cNvPr>
          <p:cNvPicPr>
            <a:picLocks noGrp="1" noChangeAspect="1"/>
          </p:cNvPicPr>
          <p:nvPr>
            <p:ph idx="1"/>
          </p:nvPr>
        </p:nvPicPr>
        <p:blipFill>
          <a:blip r:embed="rId2"/>
          <a:stretch>
            <a:fillRect/>
          </a:stretch>
        </p:blipFill>
        <p:spPr>
          <a:xfrm>
            <a:off x="1046205" y="-44323"/>
            <a:ext cx="9111049" cy="6858000"/>
          </a:xfrm>
          <a:prstGeom prst="rect">
            <a:avLst/>
          </a:prstGeom>
        </p:spPr>
      </p:pic>
      <p:sp>
        <p:nvSpPr>
          <p:cNvPr id="2" name="Title 1">
            <a:extLst>
              <a:ext uri="{FF2B5EF4-FFF2-40B4-BE49-F238E27FC236}">
                <a16:creationId xmlns:a16="http://schemas.microsoft.com/office/drawing/2014/main" id="{83039C65-C53E-FD78-5B22-D681A7AFE92F}"/>
              </a:ext>
            </a:extLst>
          </p:cNvPr>
          <p:cNvSpPr>
            <a:spLocks noGrp="1"/>
          </p:cNvSpPr>
          <p:nvPr>
            <p:ph type="title"/>
          </p:nvPr>
        </p:nvSpPr>
        <p:spPr>
          <a:xfrm>
            <a:off x="838200" y="365126"/>
            <a:ext cx="10515600" cy="812886"/>
          </a:xfrm>
        </p:spPr>
        <p:txBody>
          <a:bodyPr/>
          <a:lstStyle/>
          <a:p>
            <a:r>
              <a:rPr lang="sr-Cyrl-RS" dirty="0"/>
              <a:t>МАЈОНЕЗ СОС</a:t>
            </a:r>
            <a:endParaRPr lang="sr-Latn-RS" dirty="0"/>
          </a:p>
        </p:txBody>
      </p:sp>
      <p:sp>
        <p:nvSpPr>
          <p:cNvPr id="5" name="TextBox 4">
            <a:extLst>
              <a:ext uri="{FF2B5EF4-FFF2-40B4-BE49-F238E27FC236}">
                <a16:creationId xmlns:a16="http://schemas.microsoft.com/office/drawing/2014/main" id="{BAFC6B6B-AE84-BD84-90B3-E8FA6F429BB3}"/>
              </a:ext>
            </a:extLst>
          </p:cNvPr>
          <p:cNvSpPr txBox="1"/>
          <p:nvPr/>
        </p:nvSpPr>
        <p:spPr>
          <a:xfrm>
            <a:off x="4786185" y="1691957"/>
            <a:ext cx="3352800" cy="1200329"/>
          </a:xfrm>
          <a:prstGeom prst="rect">
            <a:avLst/>
          </a:prstGeom>
          <a:noFill/>
        </p:spPr>
        <p:txBody>
          <a:bodyPr wrap="square" rtlCol="0">
            <a:spAutoFit/>
          </a:bodyPr>
          <a:lstStyle/>
          <a:p>
            <a:r>
              <a:rPr lang="ru-RU" dirty="0"/>
              <a:t>5 жуманаца, 1л уља, </a:t>
            </a:r>
            <a:endParaRPr lang="en-US" dirty="0"/>
          </a:p>
          <a:p>
            <a:r>
              <a:rPr lang="ru-RU" dirty="0"/>
              <a:t>50г сенфа, 10г соли, </a:t>
            </a:r>
            <a:endParaRPr lang="en-US" dirty="0"/>
          </a:p>
          <a:p>
            <a:r>
              <a:rPr lang="ru-RU" dirty="0"/>
              <a:t>1г млевеног белог бибера, </a:t>
            </a:r>
            <a:endParaRPr lang="en-US" dirty="0"/>
          </a:p>
          <a:p>
            <a:r>
              <a:rPr lang="ru-RU" dirty="0"/>
              <a:t>0,5дл сока од лимуна.</a:t>
            </a:r>
            <a:endParaRPr lang="en-US" dirty="0"/>
          </a:p>
        </p:txBody>
      </p:sp>
      <p:pic>
        <p:nvPicPr>
          <p:cNvPr id="8" name="Content Placeholder 4">
            <a:extLst>
              <a:ext uri="{FF2B5EF4-FFF2-40B4-BE49-F238E27FC236}">
                <a16:creationId xmlns:a16="http://schemas.microsoft.com/office/drawing/2014/main" id="{8559ADA3-0CF1-6583-DED6-E8B45B5A6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930" y="4134636"/>
            <a:ext cx="4084248" cy="2723364"/>
          </a:xfrm>
          <a:prstGeom prst="rect">
            <a:avLst/>
          </a:prstGeom>
        </p:spPr>
      </p:pic>
      <p:sp>
        <p:nvSpPr>
          <p:cNvPr id="7" name="Cloud 6">
            <a:extLst>
              <a:ext uri="{FF2B5EF4-FFF2-40B4-BE49-F238E27FC236}">
                <a16:creationId xmlns:a16="http://schemas.microsoft.com/office/drawing/2014/main" id="{B0A2E87A-D323-7FDB-B425-D5F1FDC33B1B}"/>
              </a:ext>
            </a:extLst>
          </p:cNvPr>
          <p:cNvSpPr/>
          <p:nvPr/>
        </p:nvSpPr>
        <p:spPr>
          <a:xfrm>
            <a:off x="8600302" y="1955629"/>
            <a:ext cx="3489645" cy="2946742"/>
          </a:xfrm>
          <a:prstGeom prst="cloud">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r-Cyrl-RS" dirty="0">
                <a:solidFill>
                  <a:schemeClr val="tx1"/>
                </a:solidFill>
              </a:rPr>
              <a:t>Чувати </a:t>
            </a:r>
            <a:r>
              <a:rPr lang="ru-RU" dirty="0">
                <a:solidFill>
                  <a:schemeClr val="tx1"/>
                </a:solidFill>
              </a:rPr>
              <a:t>у фрижидеру на температури од 4 до 7 степени, 48 сати</a:t>
            </a:r>
            <a:endParaRPr lang="en-US" dirty="0">
              <a:solidFill>
                <a:schemeClr val="tx1"/>
              </a:solidFill>
            </a:endParaRPr>
          </a:p>
        </p:txBody>
      </p:sp>
      <p:pic>
        <p:nvPicPr>
          <p:cNvPr id="9" name="Picture 8">
            <a:extLst>
              <a:ext uri="{FF2B5EF4-FFF2-40B4-BE49-F238E27FC236}">
                <a16:creationId xmlns:a16="http://schemas.microsoft.com/office/drawing/2014/main" id="{0B3BB12C-5FAC-6B22-0B9D-44DDE52800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026280"/>
            <a:ext cx="2810823" cy="1831720"/>
          </a:xfrm>
          <a:prstGeom prst="rect">
            <a:avLst/>
          </a:prstGeom>
        </p:spPr>
      </p:pic>
      <p:pic>
        <p:nvPicPr>
          <p:cNvPr id="10" name="Picture 9">
            <a:extLst>
              <a:ext uri="{FF2B5EF4-FFF2-40B4-BE49-F238E27FC236}">
                <a16:creationId xmlns:a16="http://schemas.microsoft.com/office/drawing/2014/main" id="{5B0B88C1-14B9-F8CF-A66A-24797549E6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2315" y="5070602"/>
            <a:ext cx="2619375" cy="1743075"/>
          </a:xfrm>
          <a:prstGeom prst="rect">
            <a:avLst/>
          </a:prstGeom>
        </p:spPr>
      </p:pic>
    </p:spTree>
    <p:extLst>
      <p:ext uri="{BB962C8B-B14F-4D97-AF65-F5344CB8AC3E}">
        <p14:creationId xmlns:p14="http://schemas.microsoft.com/office/powerpoint/2010/main" val="3263472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BD77F7-9764-3FDD-2B4B-7C9A94D55F53}"/>
              </a:ext>
            </a:extLst>
          </p:cNvPr>
          <p:cNvSpPr>
            <a:spLocks noGrp="1"/>
          </p:cNvSpPr>
          <p:nvPr>
            <p:ph type="title"/>
          </p:nvPr>
        </p:nvSpPr>
        <p:spPr>
          <a:xfrm>
            <a:off x="839788" y="365125"/>
            <a:ext cx="10515600" cy="936453"/>
          </a:xfrm>
        </p:spPr>
        <p:txBody>
          <a:bodyPr/>
          <a:lstStyle/>
          <a:p>
            <a:r>
              <a:rPr lang="ru-RU" altLang="en-US" dirty="0">
                <a:latin typeface="Arial" panose="020B0604020202020204" pitchFamily="34" charset="0"/>
              </a:rPr>
              <a:t>Мајонез сос</a:t>
            </a:r>
            <a:endParaRPr lang="sr-Latn-RS" dirty="0"/>
          </a:p>
        </p:txBody>
      </p:sp>
      <p:sp>
        <p:nvSpPr>
          <p:cNvPr id="7" name="Text Placeholder 6">
            <a:extLst>
              <a:ext uri="{FF2B5EF4-FFF2-40B4-BE49-F238E27FC236}">
                <a16:creationId xmlns:a16="http://schemas.microsoft.com/office/drawing/2014/main" id="{05465DED-31CB-AB47-4B3F-F7267948650A}"/>
              </a:ext>
            </a:extLst>
          </p:cNvPr>
          <p:cNvSpPr>
            <a:spLocks noGrp="1"/>
          </p:cNvSpPr>
          <p:nvPr>
            <p:ph type="body" idx="1"/>
          </p:nvPr>
        </p:nvSpPr>
        <p:spPr>
          <a:xfrm>
            <a:off x="278499" y="1780404"/>
            <a:ext cx="5157787" cy="378296"/>
          </a:xfrm>
        </p:spPr>
        <p:txBody>
          <a:bodyPr>
            <a:noAutofit/>
          </a:bodyPr>
          <a:lstStyle/>
          <a:p>
            <a:r>
              <a:rPr lang="sr-Cyrl-RS" sz="2800" dirty="0"/>
              <a:t>Разлози неуспеха</a:t>
            </a:r>
            <a:endParaRPr lang="sr-Latn-RS" sz="2800" dirty="0"/>
          </a:p>
        </p:txBody>
      </p:sp>
      <p:sp>
        <p:nvSpPr>
          <p:cNvPr id="8" name="Content Placeholder 7">
            <a:extLst>
              <a:ext uri="{FF2B5EF4-FFF2-40B4-BE49-F238E27FC236}">
                <a16:creationId xmlns:a16="http://schemas.microsoft.com/office/drawing/2014/main" id="{23886C36-E259-3FD0-70A5-D56E48F094F7}"/>
              </a:ext>
            </a:extLst>
          </p:cNvPr>
          <p:cNvSpPr>
            <a:spLocks noGrp="1"/>
          </p:cNvSpPr>
          <p:nvPr>
            <p:ph sz="half" idx="2"/>
          </p:nvPr>
        </p:nvSpPr>
        <p:spPr>
          <a:xfrm>
            <a:off x="205946" y="2505074"/>
            <a:ext cx="5791629" cy="4192287"/>
          </a:xfrm>
        </p:spPr>
        <p:txBody>
          <a:bodyPr>
            <a:normAutofit/>
          </a:bodyPr>
          <a:lstStyle/>
          <a:p>
            <a:r>
              <a:rPr lang="sr-Cyrl-RS" sz="3200" dirty="0"/>
              <a:t>Додато је сувише уља на почетку</a:t>
            </a:r>
          </a:p>
          <a:p>
            <a:r>
              <a:rPr lang="sr-Cyrl-RS" sz="3200" dirty="0"/>
              <a:t>Површина дна посуде је веома влажна</a:t>
            </a:r>
          </a:p>
          <a:p>
            <a:r>
              <a:rPr lang="sr-Cyrl-RS" sz="3200" dirty="0"/>
              <a:t>Намирнице су јако хладне</a:t>
            </a:r>
          </a:p>
          <a:p>
            <a:r>
              <a:rPr lang="sr-Cyrl-RS" sz="3200" dirty="0"/>
              <a:t>Недовољна количина жуманаца</a:t>
            </a:r>
            <a:endParaRPr lang="sr-Latn-RS" sz="3200" dirty="0"/>
          </a:p>
        </p:txBody>
      </p:sp>
      <p:sp>
        <p:nvSpPr>
          <p:cNvPr id="9" name="Text Placeholder 8">
            <a:extLst>
              <a:ext uri="{FF2B5EF4-FFF2-40B4-BE49-F238E27FC236}">
                <a16:creationId xmlns:a16="http://schemas.microsoft.com/office/drawing/2014/main" id="{841ADA52-1D0E-C5DE-DF53-F7178A57E852}"/>
              </a:ext>
            </a:extLst>
          </p:cNvPr>
          <p:cNvSpPr>
            <a:spLocks noGrp="1"/>
          </p:cNvSpPr>
          <p:nvPr>
            <p:ph type="body" sz="quarter" idx="3"/>
          </p:nvPr>
        </p:nvSpPr>
        <p:spPr>
          <a:xfrm>
            <a:off x="6451257" y="1566626"/>
            <a:ext cx="5183188" cy="468913"/>
          </a:xfrm>
        </p:spPr>
        <p:txBody>
          <a:bodyPr>
            <a:noAutofit/>
          </a:bodyPr>
          <a:lstStyle/>
          <a:p>
            <a:r>
              <a:rPr lang="sr-Cyrl-RS" sz="2800" dirty="0"/>
              <a:t>Решење</a:t>
            </a:r>
          </a:p>
        </p:txBody>
      </p:sp>
      <p:sp>
        <p:nvSpPr>
          <p:cNvPr id="10" name="Content Placeholder 9">
            <a:extLst>
              <a:ext uri="{FF2B5EF4-FFF2-40B4-BE49-F238E27FC236}">
                <a16:creationId xmlns:a16="http://schemas.microsoft.com/office/drawing/2014/main" id="{1713E84F-9326-4207-5022-7479F4F0954D}"/>
              </a:ext>
            </a:extLst>
          </p:cNvPr>
          <p:cNvSpPr>
            <a:spLocks noGrp="1"/>
          </p:cNvSpPr>
          <p:nvPr>
            <p:ph sz="quarter" idx="4"/>
          </p:nvPr>
        </p:nvSpPr>
        <p:spPr>
          <a:xfrm>
            <a:off x="6135924" y="2300588"/>
            <a:ext cx="5813854" cy="4192287"/>
          </a:xfrm>
        </p:spPr>
        <p:txBody>
          <a:bodyPr>
            <a:noAutofit/>
          </a:bodyPr>
          <a:lstStyle/>
          <a:p>
            <a:r>
              <a:rPr lang="sr-Cyrl-RS" sz="3200" dirty="0"/>
              <a:t>Поправити мајонез са мало воде</a:t>
            </a:r>
          </a:p>
          <a:p>
            <a:r>
              <a:rPr lang="sr-Cyrl-RS" sz="3200" dirty="0"/>
              <a:t>Када зачињавање соса то дозвољава, мајонез се може поправити додатком сирћета и сенфа</a:t>
            </a:r>
          </a:p>
          <a:p>
            <a:r>
              <a:rPr lang="sr-Cyrl-RS" sz="3200" dirty="0"/>
              <a:t>Додавати мало по мало, неуспео сос у нову количину жуманаца</a:t>
            </a:r>
            <a:endParaRPr lang="sr-Latn-RS" sz="3200" dirty="0"/>
          </a:p>
        </p:txBody>
      </p:sp>
    </p:spTree>
    <p:extLst>
      <p:ext uri="{BB962C8B-B14F-4D97-AF65-F5344CB8AC3E}">
        <p14:creationId xmlns:p14="http://schemas.microsoft.com/office/powerpoint/2010/main" val="3600844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6C9AC-54D8-2B54-D2B8-55ABB59009E5}"/>
              </a:ext>
            </a:extLst>
          </p:cNvPr>
          <p:cNvSpPr>
            <a:spLocks noGrp="1"/>
          </p:cNvSpPr>
          <p:nvPr>
            <p:ph type="title"/>
          </p:nvPr>
        </p:nvSpPr>
        <p:spPr>
          <a:xfrm>
            <a:off x="838200" y="365126"/>
            <a:ext cx="10515600" cy="697556"/>
          </a:xfrm>
        </p:spPr>
        <p:txBody>
          <a:bodyPr/>
          <a:lstStyle/>
          <a:p>
            <a:r>
              <a:rPr lang="ru-RU" dirty="0"/>
              <a:t>Примена мајонеза</a:t>
            </a:r>
            <a:endParaRPr lang="sr-Latn-RS" dirty="0"/>
          </a:p>
        </p:txBody>
      </p:sp>
      <p:pic>
        <p:nvPicPr>
          <p:cNvPr id="6" name="Picture 5">
            <a:extLst>
              <a:ext uri="{FF2B5EF4-FFF2-40B4-BE49-F238E27FC236}">
                <a16:creationId xmlns:a16="http://schemas.microsoft.com/office/drawing/2014/main" id="{F17D9D29-89A7-5931-EF93-7056D4093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4176" y="2949146"/>
            <a:ext cx="3637824" cy="27885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F352A789-6788-7AC7-B035-8B647722D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5045" y="226541"/>
            <a:ext cx="3698473" cy="2355343"/>
          </a:xfrm>
          <a:prstGeom prst="rect">
            <a:avLst/>
          </a:prstGeom>
          <a:ln>
            <a:noFill/>
          </a:ln>
          <a:effectLst>
            <a:softEdge rad="112500"/>
          </a:effectLst>
        </p:spPr>
      </p:pic>
      <p:sp>
        <p:nvSpPr>
          <p:cNvPr id="3" name="Content Placeholder 2">
            <a:extLst>
              <a:ext uri="{FF2B5EF4-FFF2-40B4-BE49-F238E27FC236}">
                <a16:creationId xmlns:a16="http://schemas.microsoft.com/office/drawing/2014/main" id="{3EB78734-5CF3-3AC1-083C-B7D5EF94C1A1}"/>
              </a:ext>
            </a:extLst>
          </p:cNvPr>
          <p:cNvSpPr>
            <a:spLocks noGrp="1"/>
          </p:cNvSpPr>
          <p:nvPr>
            <p:ph idx="1"/>
          </p:nvPr>
        </p:nvSpPr>
        <p:spPr>
          <a:xfrm>
            <a:off x="0" y="1705232"/>
            <a:ext cx="9078097" cy="4926227"/>
          </a:xfrm>
        </p:spPr>
        <p:txBody>
          <a:bodyPr>
            <a:noAutofit/>
          </a:bodyPr>
          <a:lstStyle/>
          <a:p>
            <a:r>
              <a:rPr lang="ru-RU" sz="3200" dirty="0"/>
              <a:t>за повезивање хладних месних салата као што су пилећа салата, говеђа-телећа, рибља салата, салата од морских плодова, италијанска салата, француска салата, руска салата, кинеска и др.</a:t>
            </a:r>
          </a:p>
          <a:p>
            <a:r>
              <a:rPr lang="ru-RU" sz="3200" dirty="0"/>
              <a:t>за спремање хладних сосова од мајонеза као што су: сос од мајонеза, татар сос, сос ремулад, зелени сос, андалузијски сос, коктел сос, московски сос, сос од мајонеза са белим луком, сос од мајонеза са реном, сос од мајонеза са киселим каприма, сос од мајонеза са кавијаром, пикант мајонез, шофроа и други.</a:t>
            </a:r>
            <a:endParaRPr lang="sr-Latn-RS" sz="3200" dirty="0"/>
          </a:p>
        </p:txBody>
      </p:sp>
    </p:spTree>
    <p:extLst>
      <p:ext uri="{BB962C8B-B14F-4D97-AF65-F5344CB8AC3E}">
        <p14:creationId xmlns:p14="http://schemas.microsoft.com/office/powerpoint/2010/main" val="2125421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7DAB6-00E0-CC69-FB52-45B77F277C9B}"/>
              </a:ext>
            </a:extLst>
          </p:cNvPr>
          <p:cNvSpPr>
            <a:spLocks noGrp="1"/>
          </p:cNvSpPr>
          <p:nvPr>
            <p:ph type="title"/>
          </p:nvPr>
        </p:nvSpPr>
        <p:spPr>
          <a:xfrm>
            <a:off x="613343" y="374517"/>
            <a:ext cx="8464754" cy="817723"/>
          </a:xfrm>
          <a:solidFill>
            <a:schemeClr val="accent5"/>
          </a:solidFill>
        </p:spPr>
        <p:txBody>
          <a:bodyPr/>
          <a:lstStyle/>
          <a:p>
            <a:r>
              <a:rPr lang="sr-Cyrl-RS" dirty="0"/>
              <a:t>Сосови на бази мајонеза</a:t>
            </a:r>
            <a:endParaRPr lang="sr-Latn-RS" dirty="0"/>
          </a:p>
        </p:txBody>
      </p:sp>
      <p:graphicFrame>
        <p:nvGraphicFramePr>
          <p:cNvPr id="4" name="Content Placeholder 3">
            <a:extLst>
              <a:ext uri="{FF2B5EF4-FFF2-40B4-BE49-F238E27FC236}">
                <a16:creationId xmlns:a16="http://schemas.microsoft.com/office/drawing/2014/main" id="{36DD002A-5852-79A5-ED8D-9E022A5AC697}"/>
              </a:ext>
            </a:extLst>
          </p:cNvPr>
          <p:cNvGraphicFramePr>
            <a:graphicFrameLocks/>
          </p:cNvGraphicFramePr>
          <p:nvPr>
            <p:extLst>
              <p:ext uri="{D42A27DB-BD31-4B8C-83A1-F6EECF244321}">
                <p14:modId xmlns:p14="http://schemas.microsoft.com/office/powerpoint/2010/main" val="3282703534"/>
              </p:ext>
            </p:extLst>
          </p:nvPr>
        </p:nvGraphicFramePr>
        <p:xfrm>
          <a:off x="0" y="1434579"/>
          <a:ext cx="12192000" cy="5423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E25BF8AA-7DAF-8CA7-13CE-82849EF35C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89118" y="4054870"/>
            <a:ext cx="2050846" cy="1368552"/>
          </a:xfrm>
          <a:prstGeom prst="rect">
            <a:avLst/>
          </a:prstGeom>
        </p:spPr>
      </p:pic>
      <p:pic>
        <p:nvPicPr>
          <p:cNvPr id="8" name="Picture 7">
            <a:extLst>
              <a:ext uri="{FF2B5EF4-FFF2-40B4-BE49-F238E27FC236}">
                <a16:creationId xmlns:a16="http://schemas.microsoft.com/office/drawing/2014/main" id="{1C1C77BD-7DB9-FF1B-93B6-02BA7FFBE1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89059" y="2787390"/>
            <a:ext cx="1902940" cy="1288643"/>
          </a:xfrm>
          <a:prstGeom prst="rect">
            <a:avLst/>
          </a:prstGeom>
        </p:spPr>
      </p:pic>
      <p:pic>
        <p:nvPicPr>
          <p:cNvPr id="9" name="Content Placeholder 4">
            <a:extLst>
              <a:ext uri="{FF2B5EF4-FFF2-40B4-BE49-F238E27FC236}">
                <a16:creationId xmlns:a16="http://schemas.microsoft.com/office/drawing/2014/main" id="{6489F9EE-4BEA-77EA-B933-377415FC2F31}"/>
              </a:ext>
            </a:extLst>
          </p:cNvPr>
          <p:cNvPicPr>
            <a:picLocks noGrp="1" noChangeAspect="1"/>
          </p:cNvPicPr>
          <p:nvPr>
            <p:ph idx="1"/>
          </p:nvPr>
        </p:nvPicPr>
        <p:blipFill>
          <a:blip r:embed="rId9">
            <a:extLst>
              <a:ext uri="{28A0092B-C50C-407E-A947-70E740481C1C}">
                <a14:useLocalDpi xmlns:a14="http://schemas.microsoft.com/office/drawing/2010/main" val="0"/>
              </a:ext>
            </a:extLst>
          </a:blip>
          <a:stretch>
            <a:fillRect/>
          </a:stretch>
        </p:blipFill>
        <p:spPr>
          <a:xfrm>
            <a:off x="10214543" y="1434579"/>
            <a:ext cx="2026007" cy="1368552"/>
          </a:xfrm>
        </p:spPr>
      </p:pic>
      <p:pic>
        <p:nvPicPr>
          <p:cNvPr id="10" name="Content Placeholder 4">
            <a:extLst>
              <a:ext uri="{FF2B5EF4-FFF2-40B4-BE49-F238E27FC236}">
                <a16:creationId xmlns:a16="http://schemas.microsoft.com/office/drawing/2014/main" id="{8C8695DC-1E5E-0A63-CED4-F2F8C33C28D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78097" y="-1528"/>
            <a:ext cx="2232454" cy="1438120"/>
          </a:xfrm>
          <a:prstGeom prst="rect">
            <a:avLst/>
          </a:prstGeom>
        </p:spPr>
      </p:pic>
    </p:spTree>
    <p:extLst>
      <p:ext uri="{BB962C8B-B14F-4D97-AF65-F5344CB8AC3E}">
        <p14:creationId xmlns:p14="http://schemas.microsoft.com/office/powerpoint/2010/main" val="3438454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7DAB6-00E0-CC69-FB52-45B77F277C9B}"/>
              </a:ext>
            </a:extLst>
          </p:cNvPr>
          <p:cNvSpPr>
            <a:spLocks noGrp="1"/>
          </p:cNvSpPr>
          <p:nvPr>
            <p:ph type="title"/>
          </p:nvPr>
        </p:nvSpPr>
        <p:spPr>
          <a:xfrm>
            <a:off x="838200" y="365125"/>
            <a:ext cx="8800070" cy="817723"/>
          </a:xfrm>
          <a:solidFill>
            <a:schemeClr val="accent5"/>
          </a:solidFill>
        </p:spPr>
        <p:txBody>
          <a:bodyPr/>
          <a:lstStyle/>
          <a:p>
            <a:r>
              <a:rPr lang="sr-Cyrl-RS" dirty="0"/>
              <a:t>Сосови на бази мајонеза</a:t>
            </a:r>
            <a:endParaRPr lang="sr-Latn-RS" dirty="0"/>
          </a:p>
        </p:txBody>
      </p:sp>
      <p:graphicFrame>
        <p:nvGraphicFramePr>
          <p:cNvPr id="4" name="Content Placeholder 3">
            <a:extLst>
              <a:ext uri="{FF2B5EF4-FFF2-40B4-BE49-F238E27FC236}">
                <a16:creationId xmlns:a16="http://schemas.microsoft.com/office/drawing/2014/main" id="{36DD002A-5852-79A5-ED8D-9E022A5AC697}"/>
              </a:ext>
            </a:extLst>
          </p:cNvPr>
          <p:cNvGraphicFramePr>
            <a:graphicFrameLocks/>
          </p:cNvGraphicFramePr>
          <p:nvPr>
            <p:extLst>
              <p:ext uri="{D42A27DB-BD31-4B8C-83A1-F6EECF244321}">
                <p14:modId xmlns:p14="http://schemas.microsoft.com/office/powerpoint/2010/main" val="3697131918"/>
              </p:ext>
            </p:extLst>
          </p:nvPr>
        </p:nvGraphicFramePr>
        <p:xfrm>
          <a:off x="0" y="1434579"/>
          <a:ext cx="12192000" cy="5423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3DA16FF4-A51D-B6B3-141E-D47570EEC2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38270" y="0"/>
            <a:ext cx="2652584" cy="2726723"/>
          </a:xfrm>
          <a:prstGeom prst="rect">
            <a:avLst/>
          </a:prstGeom>
        </p:spPr>
      </p:pic>
    </p:spTree>
    <p:extLst>
      <p:ext uri="{BB962C8B-B14F-4D97-AF65-F5344CB8AC3E}">
        <p14:creationId xmlns:p14="http://schemas.microsoft.com/office/powerpoint/2010/main" val="783507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D31B46-E448-E7A5-7061-9D4B05E72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57083"/>
            <a:ext cx="12192000" cy="5643717"/>
          </a:xfrm>
          <a:prstGeom prst="rect">
            <a:avLst/>
          </a:prstGeom>
        </p:spPr>
      </p:pic>
      <p:sp>
        <p:nvSpPr>
          <p:cNvPr id="2" name="Title 1">
            <a:extLst>
              <a:ext uri="{FF2B5EF4-FFF2-40B4-BE49-F238E27FC236}">
                <a16:creationId xmlns:a16="http://schemas.microsoft.com/office/drawing/2014/main" id="{8014F92D-3D30-389E-58BA-280F85D714FA}"/>
              </a:ext>
            </a:extLst>
          </p:cNvPr>
          <p:cNvSpPr>
            <a:spLocks noGrp="1"/>
          </p:cNvSpPr>
          <p:nvPr>
            <p:ph type="title"/>
          </p:nvPr>
        </p:nvSpPr>
        <p:spPr>
          <a:xfrm>
            <a:off x="838200" y="365126"/>
            <a:ext cx="10515600" cy="1050720"/>
          </a:xfrm>
        </p:spPr>
        <p:txBody>
          <a:bodyPr/>
          <a:lstStyle/>
          <a:p>
            <a:r>
              <a:rPr lang="sr-Cyrl-RS" b="1" dirty="0"/>
              <a:t>Емулзиони сосови</a:t>
            </a:r>
            <a:endParaRPr lang="sr-Latn-RS" b="1" dirty="0"/>
          </a:p>
        </p:txBody>
      </p:sp>
      <p:sp>
        <p:nvSpPr>
          <p:cNvPr id="3" name="Content Placeholder 2">
            <a:extLst>
              <a:ext uri="{FF2B5EF4-FFF2-40B4-BE49-F238E27FC236}">
                <a16:creationId xmlns:a16="http://schemas.microsoft.com/office/drawing/2014/main" id="{3E2C2CD2-D9FA-D6B9-6EE3-71F323CB7D71}"/>
              </a:ext>
            </a:extLst>
          </p:cNvPr>
          <p:cNvSpPr>
            <a:spLocks noGrp="1"/>
          </p:cNvSpPr>
          <p:nvPr>
            <p:ph idx="1"/>
          </p:nvPr>
        </p:nvSpPr>
        <p:spPr>
          <a:xfrm>
            <a:off x="216310" y="1592826"/>
            <a:ext cx="11975689" cy="5191432"/>
          </a:xfrm>
        </p:spPr>
        <p:txBody>
          <a:bodyPr>
            <a:normAutofit lnSpcReduction="10000"/>
          </a:bodyPr>
          <a:lstStyle/>
          <a:p>
            <a:r>
              <a:rPr lang="sr-Cyrl-RS" sz="4000" dirty="0"/>
              <a:t>Хладни стабилни емулзиони сосови </a:t>
            </a:r>
          </a:p>
          <a:p>
            <a:pPr lvl="1"/>
            <a:r>
              <a:rPr lang="sr-Cyrl-RS" sz="4000" dirty="0"/>
              <a:t>мајонез сос и његови деривати</a:t>
            </a:r>
          </a:p>
          <a:p>
            <a:r>
              <a:rPr lang="sr-Cyrl-RS" sz="4000" dirty="0"/>
              <a:t>Хладни нестабилни емулзиони сосови </a:t>
            </a:r>
          </a:p>
          <a:p>
            <a:pPr lvl="1"/>
            <a:r>
              <a:rPr lang="sr-Cyrl-RS" sz="4000" dirty="0"/>
              <a:t>винегрет сос и његови деривати</a:t>
            </a:r>
          </a:p>
          <a:p>
            <a:r>
              <a:rPr lang="sr-Cyrl-RS" sz="4000" dirty="0"/>
              <a:t>Топли нестабилни емулзиони сосови </a:t>
            </a:r>
          </a:p>
          <a:p>
            <a:pPr lvl="1"/>
            <a:r>
              <a:rPr lang="sr-Cyrl-RS" sz="4000" dirty="0"/>
              <a:t>растопљени маслац и његови деривати</a:t>
            </a:r>
          </a:p>
          <a:p>
            <a:r>
              <a:rPr lang="sr-Cyrl-RS" sz="4000" dirty="0"/>
              <a:t>Топли емулзиони полукоагулациони сосови </a:t>
            </a:r>
          </a:p>
          <a:p>
            <a:pPr lvl="1"/>
            <a:r>
              <a:rPr lang="sr-Cyrl-RS" sz="4000" dirty="0"/>
              <a:t>Холандски сос, </a:t>
            </a:r>
          </a:p>
          <a:p>
            <a:pPr lvl="1"/>
            <a:r>
              <a:rPr lang="sr-Cyrl-RS" sz="4000" dirty="0"/>
              <a:t>Беарнез сос</a:t>
            </a:r>
          </a:p>
          <a:p>
            <a:endParaRPr lang="sr-Latn-RS" dirty="0"/>
          </a:p>
        </p:txBody>
      </p:sp>
    </p:spTree>
    <p:extLst>
      <p:ext uri="{BB962C8B-B14F-4D97-AF65-F5344CB8AC3E}">
        <p14:creationId xmlns:p14="http://schemas.microsoft.com/office/powerpoint/2010/main" val="30167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EB8F52-9721-B9A9-9A2F-DA47CC0016E6}"/>
              </a:ext>
            </a:extLst>
          </p:cNvPr>
          <p:cNvPicPr>
            <a:picLocks noChangeAspect="1"/>
          </p:cNvPicPr>
          <p:nvPr/>
        </p:nvPicPr>
        <p:blipFill>
          <a:blip r:embed="rId2"/>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DD69C102-8157-8F79-751D-CBC39314BBAC}"/>
              </a:ext>
            </a:extLst>
          </p:cNvPr>
          <p:cNvSpPr>
            <a:spLocks noGrp="1"/>
          </p:cNvSpPr>
          <p:nvPr>
            <p:ph type="title"/>
          </p:nvPr>
        </p:nvSpPr>
        <p:spPr/>
        <p:txBody>
          <a:bodyPr/>
          <a:lstStyle/>
          <a:p>
            <a:r>
              <a:rPr lang="sr-Cyrl-RS" dirty="0"/>
              <a:t>Бутер сосови</a:t>
            </a:r>
            <a:endParaRPr lang="sr-Latn-RS" dirty="0"/>
          </a:p>
        </p:txBody>
      </p:sp>
      <p:pic>
        <p:nvPicPr>
          <p:cNvPr id="5" name="Picture 4">
            <a:extLst>
              <a:ext uri="{FF2B5EF4-FFF2-40B4-BE49-F238E27FC236}">
                <a16:creationId xmlns:a16="http://schemas.microsoft.com/office/drawing/2014/main" id="{68A747B5-80CD-2411-A2FE-8F628FEEBF7C}"/>
              </a:ext>
            </a:extLst>
          </p:cNvPr>
          <p:cNvPicPr>
            <a:picLocks noChangeAspect="1"/>
          </p:cNvPicPr>
          <p:nvPr/>
        </p:nvPicPr>
        <p:blipFill>
          <a:blip r:embed="rId2"/>
          <a:stretch>
            <a:fillRect/>
          </a:stretch>
        </p:blipFill>
        <p:spPr>
          <a:xfrm>
            <a:off x="5791200" y="0"/>
            <a:ext cx="6400800" cy="6858000"/>
          </a:xfrm>
          <a:prstGeom prst="rect">
            <a:avLst/>
          </a:prstGeom>
        </p:spPr>
      </p:pic>
      <p:sp>
        <p:nvSpPr>
          <p:cNvPr id="3" name="Content Placeholder 2">
            <a:extLst>
              <a:ext uri="{FF2B5EF4-FFF2-40B4-BE49-F238E27FC236}">
                <a16:creationId xmlns:a16="http://schemas.microsoft.com/office/drawing/2014/main" id="{26A75A37-AD94-AB89-2AD3-674459ACD97E}"/>
              </a:ext>
            </a:extLst>
          </p:cNvPr>
          <p:cNvSpPr>
            <a:spLocks noGrp="1"/>
          </p:cNvSpPr>
          <p:nvPr>
            <p:ph idx="1"/>
          </p:nvPr>
        </p:nvSpPr>
        <p:spPr>
          <a:xfrm>
            <a:off x="337751" y="2306595"/>
            <a:ext cx="11607114" cy="4357816"/>
          </a:xfrm>
        </p:spPr>
        <p:txBody>
          <a:bodyPr>
            <a:normAutofit/>
          </a:bodyPr>
          <a:lstStyle/>
          <a:p>
            <a:r>
              <a:rPr lang="sr-Cyrl-RS" sz="3200" dirty="0"/>
              <a:t>Избистрени бутер</a:t>
            </a:r>
          </a:p>
          <a:p>
            <a:r>
              <a:rPr lang="sr-Cyrl-RS" sz="3200" dirty="0"/>
              <a:t>Жуманца</a:t>
            </a:r>
          </a:p>
          <a:p>
            <a:pPr lvl="1"/>
            <a:r>
              <a:rPr lang="ru-RU" sz="3200" dirty="0">
                <a:solidFill>
                  <a:srgbClr val="000000"/>
                </a:solidFill>
                <a:ea typeface="Times New Roman" panose="02020603050405020304" pitchFamily="18" charset="0"/>
              </a:rPr>
              <a:t>К</a:t>
            </a:r>
            <a:r>
              <a:rPr lang="ru-RU" sz="3200" dirty="0">
                <a:solidFill>
                  <a:srgbClr val="000000"/>
                </a:solidFill>
                <a:effectLst/>
                <a:ea typeface="Times New Roman" panose="02020603050405020304" pitchFamily="18" charset="0"/>
              </a:rPr>
              <a:t>оагулациона температура жуманца 62-70</a:t>
            </a:r>
            <a:r>
              <a:rPr lang="ru-RU" sz="3200" baseline="30000" dirty="0">
                <a:solidFill>
                  <a:srgbClr val="000000"/>
                </a:solidFill>
                <a:effectLst/>
                <a:ea typeface="Times New Roman" panose="02020603050405020304" pitchFamily="18" charset="0"/>
              </a:rPr>
              <a:t>0</a:t>
            </a:r>
            <a:r>
              <a:rPr lang="sr-Latn-RS" sz="3200" dirty="0"/>
              <a:t>C</a:t>
            </a:r>
          </a:p>
          <a:p>
            <a:pPr lvl="1"/>
            <a:r>
              <a:rPr lang="sr-Cyrl-RS" sz="3200" dirty="0"/>
              <a:t>Способност емулговања</a:t>
            </a:r>
          </a:p>
          <a:p>
            <a:pPr marL="457200" lvl="1" indent="0">
              <a:buNone/>
            </a:pPr>
            <a:endParaRPr lang="sr-Cyrl-RS" sz="3200" dirty="0"/>
          </a:p>
          <a:p>
            <a:r>
              <a:rPr lang="ru-RU" sz="3200" dirty="0">
                <a:solidFill>
                  <a:srgbClr val="000000"/>
                </a:solidFill>
                <a:effectLst/>
                <a:ea typeface="Times New Roman" panose="02020603050405020304" pitchFamily="18" charset="0"/>
              </a:rPr>
              <a:t>бутер  се </a:t>
            </a:r>
            <a:r>
              <a:rPr lang="ru-RU" sz="3200" b="1" dirty="0">
                <a:solidFill>
                  <a:srgbClr val="000000"/>
                </a:solidFill>
                <a:effectLst/>
                <a:ea typeface="Times New Roman" panose="02020603050405020304" pitchFamily="18" charset="0"/>
              </a:rPr>
              <a:t>бистри</a:t>
            </a:r>
            <a:r>
              <a:rPr lang="ru-RU" sz="3200" dirty="0">
                <a:solidFill>
                  <a:srgbClr val="000000"/>
                </a:solidFill>
                <a:effectLst/>
                <a:ea typeface="Times New Roman" panose="02020603050405020304" pitchFamily="18" charset="0"/>
              </a:rPr>
              <a:t> отапањем на ниској темпертури</a:t>
            </a:r>
          </a:p>
          <a:p>
            <a:r>
              <a:rPr lang="ru-RU" sz="3200" dirty="0">
                <a:solidFill>
                  <a:srgbClr val="000000"/>
                </a:solidFill>
                <a:effectLst/>
                <a:ea typeface="Times New Roman" panose="02020603050405020304" pitchFamily="18" charset="0"/>
              </a:rPr>
              <a:t>454 г </a:t>
            </a:r>
            <a:r>
              <a:rPr lang="ru-RU" sz="3200" b="1" dirty="0">
                <a:solidFill>
                  <a:srgbClr val="000000"/>
                </a:solidFill>
                <a:effectLst/>
                <a:ea typeface="Times New Roman" panose="02020603050405020304" pitchFamily="18" charset="0"/>
              </a:rPr>
              <a:t>бутера</a:t>
            </a:r>
            <a:r>
              <a:rPr lang="ru-RU" sz="3200" dirty="0">
                <a:solidFill>
                  <a:srgbClr val="000000"/>
                </a:solidFill>
                <a:effectLst/>
                <a:ea typeface="Times New Roman" panose="02020603050405020304" pitchFamily="18" charset="0"/>
              </a:rPr>
              <a:t> даје 350 мл течне масноће бутера или </a:t>
            </a:r>
            <a:r>
              <a:rPr lang="ru-RU" sz="3200" b="1" dirty="0">
                <a:solidFill>
                  <a:srgbClr val="000000"/>
                </a:solidFill>
                <a:effectLst/>
                <a:ea typeface="Times New Roman" panose="02020603050405020304" pitchFamily="18" charset="0"/>
              </a:rPr>
              <a:t>избистреног бутера</a:t>
            </a:r>
            <a:endParaRPr lang="sr-Latn-RS" sz="3200" dirty="0"/>
          </a:p>
        </p:txBody>
      </p:sp>
      <p:pic>
        <p:nvPicPr>
          <p:cNvPr id="6" name="Picture 2">
            <a:extLst>
              <a:ext uri="{FF2B5EF4-FFF2-40B4-BE49-F238E27FC236}">
                <a16:creationId xmlns:a16="http://schemas.microsoft.com/office/drawing/2014/main" id="{3DCE398D-32B5-808A-75C5-35801A090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913" y="173038"/>
            <a:ext cx="4256087"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142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C7BC94-24D7-A96C-6112-798C140889A9}"/>
              </a:ext>
            </a:extLst>
          </p:cNvPr>
          <p:cNvPicPr>
            <a:picLocks noChangeAspect="1"/>
          </p:cNvPicPr>
          <p:nvPr/>
        </p:nvPicPr>
        <p:blipFill>
          <a:blip r:embed="rId2"/>
          <a:stretch>
            <a:fillRect/>
          </a:stretch>
        </p:blipFill>
        <p:spPr>
          <a:xfrm>
            <a:off x="6096000" y="173038"/>
            <a:ext cx="6096000" cy="6858000"/>
          </a:xfrm>
          <a:prstGeom prst="rect">
            <a:avLst/>
          </a:prstGeom>
        </p:spPr>
      </p:pic>
      <p:pic>
        <p:nvPicPr>
          <p:cNvPr id="4" name="Picture 3">
            <a:extLst>
              <a:ext uri="{FF2B5EF4-FFF2-40B4-BE49-F238E27FC236}">
                <a16:creationId xmlns:a16="http://schemas.microsoft.com/office/drawing/2014/main" id="{24DEFBE8-629A-13E1-179C-433570149C58}"/>
              </a:ext>
            </a:extLst>
          </p:cNvPr>
          <p:cNvPicPr>
            <a:picLocks noChangeAspect="1"/>
          </p:cNvPicPr>
          <p:nvPr/>
        </p:nvPicPr>
        <p:blipFill>
          <a:blip r:embed="rId2"/>
          <a:stretch>
            <a:fillRect/>
          </a:stretch>
        </p:blipFill>
        <p:spPr>
          <a:xfrm>
            <a:off x="0" y="173038"/>
            <a:ext cx="6096000" cy="6858000"/>
          </a:xfrm>
          <a:prstGeom prst="rect">
            <a:avLst/>
          </a:prstGeom>
        </p:spPr>
      </p:pic>
      <p:sp>
        <p:nvSpPr>
          <p:cNvPr id="3" name="Content Placeholder 2">
            <a:extLst>
              <a:ext uri="{FF2B5EF4-FFF2-40B4-BE49-F238E27FC236}">
                <a16:creationId xmlns:a16="http://schemas.microsoft.com/office/drawing/2014/main" id="{24E685D8-B191-E35C-A63E-9DBFAF151A44}"/>
              </a:ext>
            </a:extLst>
          </p:cNvPr>
          <p:cNvSpPr>
            <a:spLocks noGrp="1"/>
          </p:cNvSpPr>
          <p:nvPr>
            <p:ph idx="1"/>
          </p:nvPr>
        </p:nvSpPr>
        <p:spPr>
          <a:xfrm>
            <a:off x="378941" y="2430162"/>
            <a:ext cx="11598875" cy="4333102"/>
          </a:xfrm>
        </p:spPr>
        <p:txBody>
          <a:bodyPr>
            <a:normAutofit/>
          </a:bodyPr>
          <a:lstStyle/>
          <a:p>
            <a:r>
              <a:rPr lang="ru-RU" altLang="en-US" sz="3200" dirty="0"/>
              <a:t>Бутер сосови, се највише служе у „A la carte“ ресторанима, на банкетима, у великим и особљем пуним кухињама</a:t>
            </a:r>
          </a:p>
          <a:p>
            <a:endParaRPr lang="ru-RU" altLang="en-US" sz="3200" dirty="0"/>
          </a:p>
          <a:p>
            <a:r>
              <a:rPr lang="ru-RU" altLang="en-US" sz="3200" dirty="0"/>
              <a:t>Служе се топли</a:t>
            </a:r>
          </a:p>
          <a:p>
            <a:r>
              <a:rPr lang="sr-Cyrl-RS" sz="3200" dirty="0"/>
              <a:t>Холандски сос се употребљава за јела на бази рибе, јаја и пошираног поврћа или поврћа куваног на пари</a:t>
            </a:r>
          </a:p>
          <a:p>
            <a:r>
              <a:rPr lang="sr-Cyrl-RS" sz="3200" dirty="0"/>
              <a:t>Беарнез сос се употребљава за јела на бази меса печеног на жару и риба печених на жару</a:t>
            </a:r>
            <a:endParaRPr lang="sr-Latn-RS" sz="3200" dirty="0"/>
          </a:p>
        </p:txBody>
      </p:sp>
    </p:spTree>
    <p:extLst>
      <p:ext uri="{BB962C8B-B14F-4D97-AF65-F5344CB8AC3E}">
        <p14:creationId xmlns:p14="http://schemas.microsoft.com/office/powerpoint/2010/main" val="3003910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2FA4F-622B-055B-8930-9597D06C7C19}"/>
              </a:ext>
            </a:extLst>
          </p:cNvPr>
          <p:cNvSpPr>
            <a:spLocks noGrp="1"/>
          </p:cNvSpPr>
          <p:nvPr>
            <p:ph type="title"/>
          </p:nvPr>
        </p:nvSpPr>
        <p:spPr>
          <a:xfrm>
            <a:off x="838200" y="365126"/>
            <a:ext cx="10515600" cy="994118"/>
          </a:xfrm>
        </p:spPr>
        <p:txBody>
          <a:bodyPr/>
          <a:lstStyle/>
          <a:p>
            <a:r>
              <a:rPr lang="ru-RU" altLang="en-US" dirty="0">
                <a:latin typeface="Arial" panose="020B0604020202020204" pitchFamily="34" charset="0"/>
              </a:rPr>
              <a:t>Припрема путер соса</a:t>
            </a:r>
            <a:endParaRPr lang="sr-Latn-RS" dirty="0"/>
          </a:p>
        </p:txBody>
      </p:sp>
      <p:sp>
        <p:nvSpPr>
          <p:cNvPr id="3" name="Content Placeholder 2">
            <a:extLst>
              <a:ext uri="{FF2B5EF4-FFF2-40B4-BE49-F238E27FC236}">
                <a16:creationId xmlns:a16="http://schemas.microsoft.com/office/drawing/2014/main" id="{C18BEF54-E5BD-10A9-470F-BC56254F95E3}"/>
              </a:ext>
            </a:extLst>
          </p:cNvPr>
          <p:cNvSpPr>
            <a:spLocks noGrp="1"/>
          </p:cNvSpPr>
          <p:nvPr>
            <p:ph idx="1"/>
          </p:nvPr>
        </p:nvSpPr>
        <p:spPr>
          <a:xfrm>
            <a:off x="214185" y="1425146"/>
            <a:ext cx="11139616" cy="4751817"/>
          </a:xfrm>
        </p:spPr>
        <p:txBody>
          <a:bodyPr>
            <a:normAutofit/>
          </a:bodyPr>
          <a:lstStyle/>
          <a:p>
            <a:pPr algn="just" eaLnBrk="1" hangingPunct="1">
              <a:spcBef>
                <a:spcPct val="0"/>
              </a:spcBef>
              <a:buClrTx/>
              <a:buSzTx/>
              <a:buFontTx/>
              <a:buNone/>
            </a:pPr>
            <a:r>
              <a:rPr lang="ru-RU" altLang="en-US" dirty="0">
                <a:latin typeface="Arial" panose="020B0604020202020204" pitchFamily="34" charset="0"/>
              </a:rPr>
              <a:t>Редуковање мора бити довољно. Ако је сувише</a:t>
            </a:r>
          </a:p>
          <a:p>
            <a:pPr algn="just" eaLnBrk="1" hangingPunct="1">
              <a:spcBef>
                <a:spcPct val="0"/>
              </a:spcBef>
              <a:buClrTx/>
              <a:buSzTx/>
              <a:buFontTx/>
              <a:buNone/>
            </a:pPr>
            <a:r>
              <a:rPr lang="ru-RU" altLang="en-US" dirty="0">
                <a:latin typeface="Arial" panose="020B0604020202020204" pitchFamily="34" charset="0"/>
              </a:rPr>
              <a:t>течности жуманца неће пенити или згуснути довољно</a:t>
            </a:r>
          </a:p>
          <a:p>
            <a:pPr algn="just" eaLnBrk="1" hangingPunct="1">
              <a:spcBef>
                <a:spcPct val="0"/>
              </a:spcBef>
              <a:buClrTx/>
              <a:buSzTx/>
              <a:buFontTx/>
              <a:buNone/>
            </a:pPr>
            <a:r>
              <a:rPr lang="ru-RU" altLang="en-US" dirty="0">
                <a:latin typeface="Arial" panose="020B0604020202020204" pitchFamily="34" charset="0"/>
              </a:rPr>
              <a:t>Редукција мора да се расхлади у супротном скуваће жуманца</a:t>
            </a:r>
          </a:p>
          <a:p>
            <a:pPr algn="just">
              <a:spcBef>
                <a:spcPct val="0"/>
              </a:spcBef>
              <a:buNone/>
            </a:pPr>
            <a:r>
              <a:rPr lang="ru-RU" altLang="en-US" dirty="0">
                <a:latin typeface="Arial" panose="020B0604020202020204" pitchFamily="34" charset="0"/>
              </a:rPr>
              <a:t>Избистрен путер мора бити топао, али не и врућ. Ако је врућ, скуваће јаја. Ако није довољно топао, остаће чврст и у облику већих капљица које жуманце неће моћи да прихвати па неће доћи до стварања емулзије. </a:t>
            </a:r>
          </a:p>
          <a:p>
            <a:pPr algn="just">
              <a:spcBef>
                <a:spcPct val="0"/>
              </a:spcBef>
              <a:buNone/>
            </a:pPr>
            <a:r>
              <a:rPr lang="ru-RU" altLang="en-US" dirty="0">
                <a:latin typeface="Arial" panose="020B0604020202020204" pitchFamily="34" charset="0"/>
              </a:rPr>
              <a:t>Посуда треба да буде полукружна како би сваки делић жуманца могао бити захваћен жицом. Посуда мора бити подпуно чиста. Цеђење се врши у овој тачци зато што је то много једноставније него цедити цео готов сос.</a:t>
            </a:r>
          </a:p>
          <a:p>
            <a:pPr algn="just" eaLnBrk="1" hangingPunct="1">
              <a:spcBef>
                <a:spcPct val="0"/>
              </a:spcBef>
              <a:buClrTx/>
              <a:buSzTx/>
              <a:buFontTx/>
              <a:buNone/>
            </a:pPr>
            <a:endParaRPr lang="sr-Latn-RS" dirty="0"/>
          </a:p>
        </p:txBody>
      </p:sp>
    </p:spTree>
    <p:extLst>
      <p:ext uri="{BB962C8B-B14F-4D97-AF65-F5344CB8AC3E}">
        <p14:creationId xmlns:p14="http://schemas.microsoft.com/office/powerpoint/2010/main" val="1961089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0B5DDA-29DD-CBA3-C65A-80576DD785E6}"/>
              </a:ext>
            </a:extLst>
          </p:cNvPr>
          <p:cNvSpPr>
            <a:spLocks noGrp="1"/>
          </p:cNvSpPr>
          <p:nvPr>
            <p:ph idx="1"/>
          </p:nvPr>
        </p:nvSpPr>
        <p:spPr>
          <a:xfrm>
            <a:off x="247136" y="1161535"/>
            <a:ext cx="7389340" cy="5618206"/>
          </a:xfrm>
        </p:spPr>
        <p:txBody>
          <a:bodyPr>
            <a:normAutofit lnSpcReduction="10000"/>
          </a:bodyPr>
          <a:lstStyle/>
          <a:p>
            <a:r>
              <a:rPr lang="ru-RU" altLang="en-US" sz="3200" dirty="0">
                <a:latin typeface="Arial" panose="020B0604020202020204" pitchFamily="34" charset="0"/>
              </a:rPr>
              <a:t>Јаја треба куватио мало и равномерно. </a:t>
            </a:r>
          </a:p>
          <a:p>
            <a:r>
              <a:rPr lang="ru-RU" altLang="en-US" sz="3200" dirty="0">
                <a:latin typeface="Arial" panose="020B0604020202020204" pitchFamily="34" charset="0"/>
              </a:rPr>
              <a:t>Ако их не кувате довољно добиће се водњикав сос. </a:t>
            </a:r>
          </a:p>
          <a:p>
            <a:r>
              <a:rPr lang="ru-RU" altLang="en-US" sz="3200" dirty="0">
                <a:latin typeface="Arial" panose="020B0604020202020204" pitchFamily="34" charset="0"/>
              </a:rPr>
              <a:t>Ако их прекувате, настаће грумљице од куваних јаја у сосу што неће створити емулзију са путером. </a:t>
            </a:r>
          </a:p>
          <a:p>
            <a:r>
              <a:rPr lang="ru-RU" altLang="en-US" sz="3200" dirty="0">
                <a:latin typeface="Arial" panose="020B0604020202020204" pitchFamily="34" charset="0"/>
              </a:rPr>
              <a:t>Јаја треба лупати толико снажно да би кување било равномерно</a:t>
            </a:r>
            <a:r>
              <a:rPr lang="ru-RU" altLang="en-US" dirty="0">
                <a:latin typeface="Arial" panose="020B0604020202020204" pitchFamily="34" charset="0"/>
              </a:rPr>
              <a:t>.</a:t>
            </a:r>
          </a:p>
          <a:p>
            <a:r>
              <a:rPr lang="ru-RU" altLang="en-US" sz="3200" dirty="0">
                <a:latin typeface="Arial" panose="020B0604020202020204" pitchFamily="34" charset="0"/>
              </a:rPr>
              <a:t>Топао путер треба додавати полако</a:t>
            </a:r>
          </a:p>
          <a:p>
            <a:r>
              <a:rPr lang="ru-RU" altLang="en-US" sz="3200" dirty="0">
                <a:latin typeface="Arial" panose="020B0604020202020204" pitchFamily="34" charset="0"/>
              </a:rPr>
              <a:t>Неколико капи воде повећаће стабилност и побољшаће структуру</a:t>
            </a:r>
            <a:endParaRPr lang="sr-Latn-RS" sz="3200" dirty="0"/>
          </a:p>
        </p:txBody>
      </p:sp>
      <p:pic>
        <p:nvPicPr>
          <p:cNvPr id="4" name="Picture 2">
            <a:extLst>
              <a:ext uri="{FF2B5EF4-FFF2-40B4-BE49-F238E27FC236}">
                <a16:creationId xmlns:a16="http://schemas.microsoft.com/office/drawing/2014/main" id="{807F8ABF-3FC2-786C-98C6-6C20D53957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6476" y="1285103"/>
            <a:ext cx="4519519" cy="40927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8097C7BF-79BA-3640-F625-1AAF2D874A88}"/>
              </a:ext>
            </a:extLst>
          </p:cNvPr>
          <p:cNvSpPr txBox="1"/>
          <p:nvPr/>
        </p:nvSpPr>
        <p:spPr>
          <a:xfrm>
            <a:off x="1161535" y="181232"/>
            <a:ext cx="7488195" cy="523220"/>
          </a:xfrm>
          <a:prstGeom prst="rect">
            <a:avLst/>
          </a:prstGeom>
          <a:noFill/>
        </p:spPr>
        <p:txBody>
          <a:bodyPr wrap="square">
            <a:spAutoFit/>
          </a:bodyPr>
          <a:lstStyle/>
          <a:p>
            <a:r>
              <a:rPr lang="ru-RU" altLang="en-US" sz="2800" dirty="0">
                <a:latin typeface="Arial" panose="020B0604020202020204" pitchFamily="34" charset="0"/>
              </a:rPr>
              <a:t>Припрема путер соса</a:t>
            </a:r>
            <a:endParaRPr lang="sr-Latn-RS" sz="2800" dirty="0"/>
          </a:p>
        </p:txBody>
      </p:sp>
    </p:spTree>
    <p:extLst>
      <p:ext uri="{BB962C8B-B14F-4D97-AF65-F5344CB8AC3E}">
        <p14:creationId xmlns:p14="http://schemas.microsoft.com/office/powerpoint/2010/main" val="2647395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10CF535-DAF2-25E8-EFBF-F2231053B5F1}"/>
              </a:ext>
            </a:extLst>
          </p:cNvPr>
          <p:cNvSpPr>
            <a:spLocks noGrp="1" noChangeArrowheads="1"/>
          </p:cNvSpPr>
          <p:nvPr>
            <p:ph idx="1"/>
          </p:nvPr>
        </p:nvSpPr>
        <p:spPr bwMode="auto">
          <a:xfrm>
            <a:off x="0" y="173093"/>
            <a:ext cx="9679460" cy="624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00"/>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algn="just" eaLnBrk="1" hangingPunct="1">
              <a:spcBef>
                <a:spcPct val="0"/>
              </a:spcBef>
              <a:buClrTx/>
              <a:buSzTx/>
              <a:buFontTx/>
              <a:buNone/>
            </a:pPr>
            <a:r>
              <a:rPr lang="ru-RU" altLang="en-US" sz="3200" dirty="0">
                <a:latin typeface="+mn-lt"/>
              </a:rPr>
              <a:t>Ако емулзија почне да пропада тј. ако јаје и путер почну да се раздвајају, постоје неколико начина прве помоћи које можете покушати:</a:t>
            </a:r>
          </a:p>
          <a:p>
            <a:pPr algn="ctr" eaLnBrk="1" hangingPunct="1">
              <a:spcBef>
                <a:spcPct val="0"/>
              </a:spcBef>
              <a:buClrTx/>
              <a:buSzTx/>
              <a:buFontTx/>
              <a:buNone/>
            </a:pPr>
            <a:r>
              <a:rPr lang="ru-RU" altLang="en-US" sz="3200" dirty="0">
                <a:latin typeface="+mn-lt"/>
              </a:rPr>
              <a:t>Начин 1:</a:t>
            </a:r>
          </a:p>
          <a:p>
            <a:pPr algn="just" eaLnBrk="1" hangingPunct="1">
              <a:spcBef>
                <a:spcPct val="0"/>
              </a:spcBef>
              <a:buClrTx/>
              <a:buSzTx/>
              <a:buFontTx/>
              <a:buNone/>
            </a:pPr>
            <a:r>
              <a:rPr lang="ru-RU" altLang="en-US" sz="3200" dirty="0">
                <a:latin typeface="+mn-lt"/>
              </a:rPr>
              <a:t>Можете користити више жуманца у другој чинији па да неуспели сос додајете мало по мало у свежа жуманца уз стално лупање. Ово је најбоља могућност.</a:t>
            </a:r>
          </a:p>
          <a:p>
            <a:pPr algn="ctr" eaLnBrk="1" hangingPunct="1">
              <a:spcBef>
                <a:spcPct val="0"/>
              </a:spcBef>
              <a:buClrTx/>
              <a:buSzTx/>
              <a:buFontTx/>
              <a:buNone/>
            </a:pPr>
            <a:r>
              <a:rPr lang="ru-RU" altLang="en-US" sz="3200" dirty="0">
                <a:latin typeface="+mn-lt"/>
              </a:rPr>
              <a:t>Начин 2:</a:t>
            </a:r>
          </a:p>
          <a:p>
            <a:pPr algn="just" eaLnBrk="1" hangingPunct="1">
              <a:spcBef>
                <a:spcPct val="0"/>
              </a:spcBef>
              <a:buClrTx/>
              <a:buSzTx/>
              <a:buFontTx/>
              <a:buNone/>
            </a:pPr>
            <a:r>
              <a:rPr lang="ru-RU" altLang="en-US" sz="3200" dirty="0">
                <a:latin typeface="+mn-lt"/>
              </a:rPr>
              <a:t>Можете ставити коцку леда у центар чиније и наставите да лупате. Брза промена температуре може да проузрокује да се догоде следеће ствари: сос ће да се реформише или да пропадне тотално.</a:t>
            </a:r>
          </a:p>
          <a:p>
            <a:pPr algn="just" eaLnBrk="1" hangingPunct="1">
              <a:spcBef>
                <a:spcPct val="0"/>
              </a:spcBef>
              <a:buClrTx/>
              <a:buSzTx/>
              <a:buFontTx/>
              <a:buNone/>
            </a:pPr>
            <a:endParaRPr lang="ru-RU" altLang="en-US" dirty="0">
              <a:latin typeface="+mn-lt"/>
            </a:endParaRPr>
          </a:p>
        </p:txBody>
      </p:sp>
      <p:pic>
        <p:nvPicPr>
          <p:cNvPr id="7" name="Content Placeholder 4">
            <a:extLst>
              <a:ext uri="{FF2B5EF4-FFF2-40B4-BE49-F238E27FC236}">
                <a16:creationId xmlns:a16="http://schemas.microsoft.com/office/drawing/2014/main" id="{8D1964DE-81AE-2DFB-0DD1-1547477839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0939" y="890412"/>
            <a:ext cx="2512540" cy="147796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Content Placeholder 4">
            <a:extLst>
              <a:ext uri="{FF2B5EF4-FFF2-40B4-BE49-F238E27FC236}">
                <a16:creationId xmlns:a16="http://schemas.microsoft.com/office/drawing/2014/main" id="{BE9EA348-4615-8761-DC71-D625A5B24B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53656">
            <a:off x="9813911" y="2735606"/>
            <a:ext cx="2306595" cy="18765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Content Placeholder 4">
            <a:extLst>
              <a:ext uri="{FF2B5EF4-FFF2-40B4-BE49-F238E27FC236}">
                <a16:creationId xmlns:a16="http://schemas.microsoft.com/office/drawing/2014/main" id="{68CD7728-8F85-F946-C16D-C79391D1BB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3026" y="4979387"/>
            <a:ext cx="2420453" cy="16139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0976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4464C-F8B8-B0BF-B867-4F42F4642A62}"/>
              </a:ext>
            </a:extLst>
          </p:cNvPr>
          <p:cNvSpPr>
            <a:spLocks noGrp="1"/>
          </p:cNvSpPr>
          <p:nvPr>
            <p:ph type="title"/>
          </p:nvPr>
        </p:nvSpPr>
        <p:spPr>
          <a:xfrm>
            <a:off x="838200" y="365125"/>
            <a:ext cx="10515600" cy="969405"/>
          </a:xfrm>
        </p:spPr>
        <p:txBody>
          <a:bodyPr/>
          <a:lstStyle/>
          <a:p>
            <a:r>
              <a:rPr lang="sr-Cyrl-RS" dirty="0"/>
              <a:t>Холандски сос и његови деривати</a:t>
            </a:r>
            <a:endParaRPr lang="sr-Latn-RS" dirty="0"/>
          </a:p>
        </p:txBody>
      </p:sp>
      <p:sp>
        <p:nvSpPr>
          <p:cNvPr id="3" name="Content Placeholder 2">
            <a:extLst>
              <a:ext uri="{FF2B5EF4-FFF2-40B4-BE49-F238E27FC236}">
                <a16:creationId xmlns:a16="http://schemas.microsoft.com/office/drawing/2014/main" id="{0405564D-2669-277F-1109-2F60AC2DEB3E}"/>
              </a:ext>
            </a:extLst>
          </p:cNvPr>
          <p:cNvSpPr>
            <a:spLocks noGrp="1"/>
          </p:cNvSpPr>
          <p:nvPr>
            <p:ph idx="1"/>
          </p:nvPr>
        </p:nvSpPr>
        <p:spPr>
          <a:xfrm>
            <a:off x="181232" y="1482812"/>
            <a:ext cx="9745363" cy="5198074"/>
          </a:xfrm>
        </p:spPr>
        <p:txBody>
          <a:bodyPr>
            <a:normAutofit/>
          </a:bodyPr>
          <a:lstStyle/>
          <a:p>
            <a:r>
              <a:rPr lang="sr-Cyrl-RS" sz="3600" dirty="0"/>
              <a:t>ТОПАО ЕМУЛЗИОНИ ПОЛУКОАГУЛАЦИОНИ СОС</a:t>
            </a:r>
          </a:p>
          <a:p>
            <a:r>
              <a:rPr lang="sr-Cyrl-RS" sz="3600" dirty="0"/>
              <a:t>Припрема соса заснива се на физичко-хемијским особинама јаја</a:t>
            </a:r>
          </a:p>
          <a:p>
            <a:r>
              <a:rPr lang="sr-Cyrl-RS" sz="3600" dirty="0"/>
              <a:t>Протеини у јајима повећавају волумен под утицајем лупања жицом са мешавином ваздуха</a:t>
            </a:r>
          </a:p>
          <a:p>
            <a:r>
              <a:rPr lang="sr-Cyrl-RS" sz="3600" dirty="0"/>
              <a:t>Протеини јаја коагулишу под утицајем топлоте и киселина</a:t>
            </a:r>
          </a:p>
          <a:p>
            <a:r>
              <a:rPr lang="sr-Cyrl-RS" sz="3600" dirty="0"/>
              <a:t>Лецитин делује као емулгатор</a:t>
            </a:r>
            <a:endParaRPr lang="sr-Latn-RS" sz="3600" dirty="0"/>
          </a:p>
        </p:txBody>
      </p:sp>
      <p:pic>
        <p:nvPicPr>
          <p:cNvPr id="4" name="Picture 3">
            <a:extLst>
              <a:ext uri="{FF2B5EF4-FFF2-40B4-BE49-F238E27FC236}">
                <a16:creationId xmlns:a16="http://schemas.microsoft.com/office/drawing/2014/main" id="{37846389-25ED-5507-5209-05D0E5EBB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2152" y="2448460"/>
            <a:ext cx="3319848" cy="2224216"/>
          </a:xfrm>
          <a:prstGeom prst="ellipse">
            <a:avLst/>
          </a:prstGeom>
          <a:ln>
            <a:noFill/>
          </a:ln>
          <a:effectLst>
            <a:softEdge rad="112500"/>
          </a:effectLst>
        </p:spPr>
      </p:pic>
      <p:pic>
        <p:nvPicPr>
          <p:cNvPr id="5" name="Content Placeholder 4">
            <a:extLst>
              <a:ext uri="{FF2B5EF4-FFF2-40B4-BE49-F238E27FC236}">
                <a16:creationId xmlns:a16="http://schemas.microsoft.com/office/drawing/2014/main" id="{81529D0A-7439-859D-B77D-12B1EC8FE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6465" y="4820958"/>
            <a:ext cx="2891394" cy="2008210"/>
          </a:xfrm>
          <a:prstGeom prst="ellipse">
            <a:avLst/>
          </a:prstGeom>
          <a:ln>
            <a:noFill/>
          </a:ln>
          <a:effectLst>
            <a:softEdge rad="112500"/>
          </a:effectLst>
        </p:spPr>
      </p:pic>
      <p:pic>
        <p:nvPicPr>
          <p:cNvPr id="6" name="Content Placeholder 4">
            <a:extLst>
              <a:ext uri="{FF2B5EF4-FFF2-40B4-BE49-F238E27FC236}">
                <a16:creationId xmlns:a16="http://schemas.microsoft.com/office/drawing/2014/main" id="{334EDCBD-9FB5-352E-4209-F278BDD19A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5232" y="103521"/>
            <a:ext cx="2792627" cy="1862115"/>
          </a:xfrm>
          <a:prstGeom prst="ellipse">
            <a:avLst/>
          </a:prstGeom>
          <a:ln>
            <a:noFill/>
          </a:ln>
          <a:effectLst>
            <a:softEdge rad="112500"/>
          </a:effectLst>
        </p:spPr>
      </p:pic>
    </p:spTree>
    <p:extLst>
      <p:ext uri="{BB962C8B-B14F-4D97-AF65-F5344CB8AC3E}">
        <p14:creationId xmlns:p14="http://schemas.microsoft.com/office/powerpoint/2010/main" val="3334205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D67B6-9E68-C6D6-90E9-B610246FEA66}"/>
              </a:ext>
            </a:extLst>
          </p:cNvPr>
          <p:cNvSpPr>
            <a:spLocks noGrp="1"/>
          </p:cNvSpPr>
          <p:nvPr>
            <p:ph type="title"/>
          </p:nvPr>
        </p:nvSpPr>
        <p:spPr>
          <a:xfrm>
            <a:off x="839788" y="365126"/>
            <a:ext cx="10515600" cy="592480"/>
          </a:xfrm>
          <a:solidFill>
            <a:srgbClr val="FF7C80"/>
          </a:solidFill>
        </p:spPr>
        <p:txBody>
          <a:bodyPr>
            <a:normAutofit fontScale="90000"/>
          </a:bodyPr>
          <a:lstStyle/>
          <a:p>
            <a:r>
              <a:rPr lang="sr-Cyrl-RS" dirty="0"/>
              <a:t>Холандски сос</a:t>
            </a:r>
            <a:endParaRPr lang="sr-Latn-RS" dirty="0"/>
          </a:p>
        </p:txBody>
      </p:sp>
      <p:sp>
        <p:nvSpPr>
          <p:cNvPr id="8" name="Text Placeholder 7">
            <a:extLst>
              <a:ext uri="{FF2B5EF4-FFF2-40B4-BE49-F238E27FC236}">
                <a16:creationId xmlns:a16="http://schemas.microsoft.com/office/drawing/2014/main" id="{21B15D2D-AE33-EFDC-02F5-FC628E98F3FE}"/>
              </a:ext>
            </a:extLst>
          </p:cNvPr>
          <p:cNvSpPr>
            <a:spLocks noGrp="1"/>
          </p:cNvSpPr>
          <p:nvPr>
            <p:ph type="body" idx="1"/>
          </p:nvPr>
        </p:nvSpPr>
        <p:spPr>
          <a:xfrm>
            <a:off x="740935" y="1642117"/>
            <a:ext cx="4144103" cy="592480"/>
          </a:xfrm>
          <a:solidFill>
            <a:schemeClr val="accent4"/>
          </a:solidFill>
        </p:spPr>
        <p:txBody>
          <a:bodyPr>
            <a:normAutofit/>
          </a:bodyPr>
          <a:lstStyle/>
          <a:p>
            <a:r>
              <a:rPr lang="sr-Cyrl-RS" dirty="0"/>
              <a:t>Састав </a:t>
            </a:r>
            <a:endParaRPr lang="sr-Latn-RS" dirty="0"/>
          </a:p>
        </p:txBody>
      </p:sp>
      <p:sp>
        <p:nvSpPr>
          <p:cNvPr id="3" name="Content Placeholder 2">
            <a:extLst>
              <a:ext uri="{FF2B5EF4-FFF2-40B4-BE49-F238E27FC236}">
                <a16:creationId xmlns:a16="http://schemas.microsoft.com/office/drawing/2014/main" id="{5A57259F-B480-54DE-B205-9FA8226309C5}"/>
              </a:ext>
            </a:extLst>
          </p:cNvPr>
          <p:cNvSpPr>
            <a:spLocks noGrp="1"/>
          </p:cNvSpPr>
          <p:nvPr>
            <p:ph sz="half" idx="2"/>
          </p:nvPr>
        </p:nvSpPr>
        <p:spPr>
          <a:xfrm>
            <a:off x="304330" y="2465707"/>
            <a:ext cx="4654848" cy="4138441"/>
          </a:xfrm>
          <a:solidFill>
            <a:schemeClr val="accent4">
              <a:lumMod val="40000"/>
              <a:lumOff val="60000"/>
            </a:schemeClr>
          </a:solidFill>
        </p:spPr>
        <p:txBody>
          <a:bodyPr>
            <a:normAutofit lnSpcReduction="10000"/>
          </a:bodyPr>
          <a:lstStyle/>
          <a:p>
            <a:r>
              <a:rPr lang="sr-Cyrl-RS" dirty="0"/>
              <a:t>Жуманца 16</a:t>
            </a:r>
          </a:p>
          <a:p>
            <a:r>
              <a:rPr lang="sr-Cyrl-RS" dirty="0"/>
              <a:t>Лимунов сок</a:t>
            </a:r>
          </a:p>
          <a:p>
            <a:r>
              <a:rPr lang="sr-Cyrl-RS" dirty="0"/>
              <a:t>Со</a:t>
            </a:r>
          </a:p>
          <a:p>
            <a:r>
              <a:rPr lang="sr-Cyrl-RS" dirty="0"/>
              <a:t>Кајенски бибер</a:t>
            </a:r>
          </a:p>
          <a:p>
            <a:r>
              <a:rPr lang="sr-Cyrl-RS" dirty="0"/>
              <a:t>Избистрен бутер 1кг</a:t>
            </a:r>
          </a:p>
          <a:p>
            <a:endParaRPr lang="sr-Cyrl-RS" dirty="0"/>
          </a:p>
          <a:p>
            <a:r>
              <a:rPr lang="sr-Cyrl-RS" dirty="0"/>
              <a:t>Уместо лимуновог сока може се користити бело вино</a:t>
            </a:r>
            <a:endParaRPr lang="sr-Latn-RS" dirty="0"/>
          </a:p>
        </p:txBody>
      </p:sp>
      <p:sp>
        <p:nvSpPr>
          <p:cNvPr id="9" name="Text Placeholder 8">
            <a:extLst>
              <a:ext uri="{FF2B5EF4-FFF2-40B4-BE49-F238E27FC236}">
                <a16:creationId xmlns:a16="http://schemas.microsoft.com/office/drawing/2014/main" id="{31351955-4DBC-8B64-8162-0925ACE643D7}"/>
              </a:ext>
            </a:extLst>
          </p:cNvPr>
          <p:cNvSpPr>
            <a:spLocks noGrp="1"/>
          </p:cNvSpPr>
          <p:nvPr>
            <p:ph type="body" sz="quarter" idx="3"/>
          </p:nvPr>
        </p:nvSpPr>
        <p:spPr>
          <a:xfrm>
            <a:off x="6096000" y="1607772"/>
            <a:ext cx="5840626" cy="502508"/>
          </a:xfrm>
          <a:solidFill>
            <a:schemeClr val="accent2">
              <a:lumMod val="20000"/>
              <a:lumOff val="80000"/>
            </a:schemeClr>
          </a:solidFill>
        </p:spPr>
        <p:txBody>
          <a:bodyPr>
            <a:normAutofit/>
          </a:bodyPr>
          <a:lstStyle/>
          <a:p>
            <a:r>
              <a:rPr lang="sr-Cyrl-RS" dirty="0"/>
              <a:t>Припрема</a:t>
            </a:r>
            <a:endParaRPr lang="sr-Latn-RS" dirty="0"/>
          </a:p>
        </p:txBody>
      </p:sp>
      <p:sp>
        <p:nvSpPr>
          <p:cNvPr id="10" name="Content Placeholder 9">
            <a:extLst>
              <a:ext uri="{FF2B5EF4-FFF2-40B4-BE49-F238E27FC236}">
                <a16:creationId xmlns:a16="http://schemas.microsoft.com/office/drawing/2014/main" id="{C25F965E-1C6D-AB6C-8A55-CC69E753671C}"/>
              </a:ext>
            </a:extLst>
          </p:cNvPr>
          <p:cNvSpPr>
            <a:spLocks noGrp="1"/>
          </p:cNvSpPr>
          <p:nvPr>
            <p:ph sz="quarter" idx="4"/>
          </p:nvPr>
        </p:nvSpPr>
        <p:spPr>
          <a:xfrm>
            <a:off x="5931243" y="2421923"/>
            <a:ext cx="6005383" cy="4226011"/>
          </a:xfrm>
          <a:solidFill>
            <a:schemeClr val="accent2">
              <a:lumMod val="60000"/>
              <a:lumOff val="40000"/>
            </a:schemeClr>
          </a:solidFill>
        </p:spPr>
        <p:txBody>
          <a:bodyPr>
            <a:normAutofit lnSpcReduction="10000"/>
          </a:bodyPr>
          <a:lstStyle/>
          <a:p>
            <a:r>
              <a:rPr lang="sr-Cyrl-RS" dirty="0"/>
              <a:t>Жуманца убацити у казанче</a:t>
            </a:r>
          </a:p>
          <a:p>
            <a:r>
              <a:rPr lang="sr-Cyrl-RS" dirty="0"/>
              <a:t>Додати мало хладне воде или фонда</a:t>
            </a:r>
          </a:p>
          <a:p>
            <a:r>
              <a:rPr lang="sr-Cyrl-RS" dirty="0"/>
              <a:t>Енергично лупати на слабој Т</a:t>
            </a:r>
          </a:p>
          <a:p>
            <a:r>
              <a:rPr lang="sr-Cyrl-RS" dirty="0"/>
              <a:t>Додати со и лимунов сок</a:t>
            </a:r>
          </a:p>
          <a:p>
            <a:r>
              <a:rPr lang="sr-Cyrl-RS" dirty="0"/>
              <a:t>Додати избистрен бутер</a:t>
            </a:r>
          </a:p>
          <a:p>
            <a:r>
              <a:rPr lang="sr-Cyrl-RS" dirty="0"/>
              <a:t>ПРОЦЕДИТИ</a:t>
            </a:r>
          </a:p>
          <a:p>
            <a:r>
              <a:rPr lang="sr-Cyrl-RS" dirty="0"/>
              <a:t>Проверити да ли је довољно зачињен</a:t>
            </a:r>
            <a:endParaRPr lang="sr-Latn-RS" dirty="0"/>
          </a:p>
          <a:p>
            <a:endParaRPr lang="sr-Latn-RS" dirty="0"/>
          </a:p>
        </p:txBody>
      </p:sp>
      <p:pic>
        <p:nvPicPr>
          <p:cNvPr id="11" name="Picture 2">
            <a:extLst>
              <a:ext uri="{FF2B5EF4-FFF2-40B4-BE49-F238E27FC236}">
                <a16:creationId xmlns:a16="http://schemas.microsoft.com/office/drawing/2014/main" id="{EC4F6F52-AD4C-610E-B7DE-71C785E9E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2854" y="-17460"/>
            <a:ext cx="2693772" cy="2439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CA30E7B2-0C15-8817-3FA4-EEC8F9193349}"/>
              </a:ext>
            </a:extLst>
          </p:cNvPr>
          <p:cNvSpPr txBox="1"/>
          <p:nvPr/>
        </p:nvSpPr>
        <p:spPr>
          <a:xfrm>
            <a:off x="1705232" y="6538156"/>
            <a:ext cx="8611806" cy="276999"/>
          </a:xfrm>
          <a:prstGeom prst="rect">
            <a:avLst/>
          </a:prstGeom>
          <a:noFill/>
        </p:spPr>
        <p:txBody>
          <a:bodyPr wrap="square">
            <a:spAutoFit/>
          </a:bodyPr>
          <a:lstStyle/>
          <a:p>
            <a:r>
              <a:rPr lang="sr-Cyrl-RS" sz="1200" b="1" dirty="0">
                <a:solidFill>
                  <a:srgbClr val="0563C1"/>
                </a:solidFill>
                <a:hlinkClick r:id="rId3">
                  <a:extLst>
                    <a:ext uri="{A12FA001-AC4F-418D-AE19-62706E023703}">
                      <ahyp:hlinkClr xmlns:ahyp="http://schemas.microsoft.com/office/drawing/2018/hyperlinkcolor" val="tx"/>
                    </a:ext>
                  </a:extLst>
                </a:hlinkClick>
              </a:rPr>
              <a:t>Извор </a:t>
            </a:r>
            <a:r>
              <a:rPr lang="en-US" sz="1200" b="1" dirty="0">
                <a:solidFill>
                  <a:schemeClr val="accent1">
                    <a:lumMod val="75000"/>
                  </a:schemeClr>
                </a:solidFill>
                <a:hlinkClick r:id="rId3">
                  <a:extLst>
                    <a:ext uri="{A12FA001-AC4F-418D-AE19-62706E023703}">
                      <ahyp:hlinkClr xmlns:ahyp="http://schemas.microsoft.com/office/drawing/2018/hyperlinkcolor" val="tx"/>
                    </a:ext>
                  </a:extLst>
                </a:hlinkClick>
              </a:rPr>
              <a:t>:</a:t>
            </a:r>
            <a:r>
              <a:rPr lang="sr-Cyrl-RS" sz="1200" b="1" dirty="0">
                <a:solidFill>
                  <a:schemeClr val="accent1">
                    <a:lumMod val="75000"/>
                  </a:schemeClr>
                </a:solidFill>
              </a:rPr>
              <a:t> Вукић, М., Портић, М. Куварство са практичном наставом, Београд 2004</a:t>
            </a:r>
            <a:endParaRPr lang="sr-Latn-RS" sz="1200" b="1" dirty="0">
              <a:solidFill>
                <a:schemeClr val="accent1">
                  <a:lumMod val="75000"/>
                </a:schemeClr>
              </a:solidFill>
            </a:endParaRPr>
          </a:p>
        </p:txBody>
      </p:sp>
      <p:pic>
        <p:nvPicPr>
          <p:cNvPr id="16" name="Picture 15">
            <a:extLst>
              <a:ext uri="{FF2B5EF4-FFF2-40B4-BE49-F238E27FC236}">
                <a16:creationId xmlns:a16="http://schemas.microsoft.com/office/drawing/2014/main" id="{910D89C4-7838-DB53-FC96-F6E6B7ADBA37}"/>
              </a:ext>
            </a:extLst>
          </p:cNvPr>
          <p:cNvPicPr>
            <a:picLocks noChangeAspect="1"/>
          </p:cNvPicPr>
          <p:nvPr/>
        </p:nvPicPr>
        <p:blipFill>
          <a:blip r:embed="rId4"/>
          <a:stretch>
            <a:fillRect/>
          </a:stretch>
        </p:blipFill>
        <p:spPr>
          <a:xfrm>
            <a:off x="2631133" y="1340192"/>
            <a:ext cx="3300110" cy="2564543"/>
          </a:xfrm>
          <a:prstGeom prst="rect">
            <a:avLst/>
          </a:prstGeom>
        </p:spPr>
      </p:pic>
    </p:spTree>
    <p:extLst>
      <p:ext uri="{BB962C8B-B14F-4D97-AF65-F5344CB8AC3E}">
        <p14:creationId xmlns:p14="http://schemas.microsoft.com/office/powerpoint/2010/main" val="4067357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F391-A18C-DF4B-CF3A-3D6E4A4859E6}"/>
              </a:ext>
            </a:extLst>
          </p:cNvPr>
          <p:cNvSpPr>
            <a:spLocks noGrp="1"/>
          </p:cNvSpPr>
          <p:nvPr>
            <p:ph type="title"/>
          </p:nvPr>
        </p:nvSpPr>
        <p:spPr>
          <a:xfrm>
            <a:off x="839788" y="365125"/>
            <a:ext cx="10515600" cy="668647"/>
          </a:xfrm>
          <a:solidFill>
            <a:srgbClr val="E680D7"/>
          </a:solidFill>
        </p:spPr>
        <p:txBody>
          <a:bodyPr>
            <a:normAutofit fontScale="90000"/>
          </a:bodyPr>
          <a:lstStyle/>
          <a:p>
            <a:r>
              <a:rPr lang="sr-Cyrl-RS" dirty="0"/>
              <a:t>Деривати холандског соса</a:t>
            </a:r>
            <a:endParaRPr lang="sr-Latn-RS" dirty="0"/>
          </a:p>
        </p:txBody>
      </p:sp>
      <p:sp>
        <p:nvSpPr>
          <p:cNvPr id="3" name="Text Placeholder 2">
            <a:extLst>
              <a:ext uri="{FF2B5EF4-FFF2-40B4-BE49-F238E27FC236}">
                <a16:creationId xmlns:a16="http://schemas.microsoft.com/office/drawing/2014/main" id="{ADBF4D07-2B24-18EE-E55A-0774563AEF64}"/>
              </a:ext>
            </a:extLst>
          </p:cNvPr>
          <p:cNvSpPr>
            <a:spLocks noGrp="1"/>
          </p:cNvSpPr>
          <p:nvPr>
            <p:ph type="body" idx="1"/>
          </p:nvPr>
        </p:nvSpPr>
        <p:spPr>
          <a:xfrm>
            <a:off x="271848" y="1607023"/>
            <a:ext cx="5263977" cy="353583"/>
          </a:xfrm>
          <a:solidFill>
            <a:schemeClr val="accent4">
              <a:lumMod val="60000"/>
              <a:lumOff val="40000"/>
            </a:schemeClr>
          </a:solidFill>
        </p:spPr>
        <p:txBody>
          <a:bodyPr>
            <a:normAutofit fontScale="92500" lnSpcReduction="20000"/>
          </a:bodyPr>
          <a:lstStyle/>
          <a:p>
            <a:r>
              <a:rPr lang="sr-Cyrl-RS" dirty="0"/>
              <a:t>Муслин сос</a:t>
            </a:r>
            <a:endParaRPr lang="sr-Latn-RS" dirty="0"/>
          </a:p>
        </p:txBody>
      </p:sp>
      <p:sp>
        <p:nvSpPr>
          <p:cNvPr id="4" name="Content Placeholder 3">
            <a:extLst>
              <a:ext uri="{FF2B5EF4-FFF2-40B4-BE49-F238E27FC236}">
                <a16:creationId xmlns:a16="http://schemas.microsoft.com/office/drawing/2014/main" id="{AE886F73-376E-B226-724F-061EC62F4860}"/>
              </a:ext>
            </a:extLst>
          </p:cNvPr>
          <p:cNvSpPr>
            <a:spLocks noGrp="1"/>
          </p:cNvSpPr>
          <p:nvPr>
            <p:ph sz="half" idx="2"/>
          </p:nvPr>
        </p:nvSpPr>
        <p:spPr>
          <a:xfrm>
            <a:off x="271848" y="1968844"/>
            <a:ext cx="5263977" cy="1325563"/>
          </a:xfrm>
          <a:solidFill>
            <a:schemeClr val="accent4">
              <a:lumMod val="20000"/>
              <a:lumOff val="80000"/>
            </a:schemeClr>
          </a:solidFill>
        </p:spPr>
        <p:txBody>
          <a:bodyPr>
            <a:normAutofit lnSpcReduction="10000"/>
          </a:bodyPr>
          <a:lstStyle/>
          <a:p>
            <a:r>
              <a:rPr lang="sr-Cyrl-RS" dirty="0"/>
              <a:t>Улупана чврста павлака</a:t>
            </a:r>
          </a:p>
          <a:p>
            <a:r>
              <a:rPr lang="sr-Cyrl-RS" dirty="0"/>
              <a:t>Поширано поврће-шпаргла, броколи, карфиол</a:t>
            </a:r>
            <a:endParaRPr lang="sr-Latn-RS" dirty="0"/>
          </a:p>
        </p:txBody>
      </p:sp>
      <p:sp>
        <p:nvSpPr>
          <p:cNvPr id="5" name="Text Placeholder 4">
            <a:extLst>
              <a:ext uri="{FF2B5EF4-FFF2-40B4-BE49-F238E27FC236}">
                <a16:creationId xmlns:a16="http://schemas.microsoft.com/office/drawing/2014/main" id="{4BEE8CB1-0491-D5AF-EE8C-80B68AF7709E}"/>
              </a:ext>
            </a:extLst>
          </p:cNvPr>
          <p:cNvSpPr>
            <a:spLocks noGrp="1"/>
          </p:cNvSpPr>
          <p:nvPr>
            <p:ph type="body" sz="quarter" idx="3"/>
          </p:nvPr>
        </p:nvSpPr>
        <p:spPr>
          <a:xfrm>
            <a:off x="6172200" y="1137423"/>
            <a:ext cx="5747950" cy="427723"/>
          </a:xfrm>
          <a:solidFill>
            <a:schemeClr val="accent6"/>
          </a:solidFill>
        </p:spPr>
        <p:txBody>
          <a:bodyPr>
            <a:normAutofit fontScale="92500" lnSpcReduction="20000"/>
          </a:bodyPr>
          <a:lstStyle/>
          <a:p>
            <a:r>
              <a:rPr lang="sr-Cyrl-RS" dirty="0"/>
              <a:t>Малтешки сос</a:t>
            </a:r>
            <a:endParaRPr lang="sr-Latn-RS" dirty="0"/>
          </a:p>
        </p:txBody>
      </p:sp>
      <p:sp>
        <p:nvSpPr>
          <p:cNvPr id="6" name="Content Placeholder 5">
            <a:extLst>
              <a:ext uri="{FF2B5EF4-FFF2-40B4-BE49-F238E27FC236}">
                <a16:creationId xmlns:a16="http://schemas.microsoft.com/office/drawing/2014/main" id="{CC2FCB3D-8108-CB04-C48C-7EBF3F2E5B15}"/>
              </a:ext>
            </a:extLst>
          </p:cNvPr>
          <p:cNvSpPr>
            <a:spLocks noGrp="1"/>
          </p:cNvSpPr>
          <p:nvPr>
            <p:ph sz="quarter" idx="4"/>
          </p:nvPr>
        </p:nvSpPr>
        <p:spPr>
          <a:xfrm>
            <a:off x="6172199" y="1563014"/>
            <a:ext cx="5747951" cy="1526176"/>
          </a:xfrm>
          <a:solidFill>
            <a:schemeClr val="accent6">
              <a:lumMod val="20000"/>
              <a:lumOff val="80000"/>
            </a:schemeClr>
          </a:solidFill>
        </p:spPr>
        <p:txBody>
          <a:bodyPr>
            <a:normAutofit lnSpcReduction="10000"/>
          </a:bodyPr>
          <a:lstStyle/>
          <a:p>
            <a:r>
              <a:rPr lang="sr-Cyrl-RS" dirty="0"/>
              <a:t>Сок и кора црвене поморанџе (бланширане, жилијен)</a:t>
            </a:r>
          </a:p>
          <a:p>
            <a:r>
              <a:rPr lang="sr-Cyrl-RS" dirty="0"/>
              <a:t>Риба кувана на пари, поширана риба</a:t>
            </a:r>
            <a:endParaRPr lang="sr-Latn-RS" dirty="0"/>
          </a:p>
        </p:txBody>
      </p:sp>
      <p:sp>
        <p:nvSpPr>
          <p:cNvPr id="7" name="Text Placeholder 2">
            <a:extLst>
              <a:ext uri="{FF2B5EF4-FFF2-40B4-BE49-F238E27FC236}">
                <a16:creationId xmlns:a16="http://schemas.microsoft.com/office/drawing/2014/main" id="{D165F2A3-EEE7-4446-43E4-A00BDAFF6DCB}"/>
              </a:ext>
            </a:extLst>
          </p:cNvPr>
          <p:cNvSpPr txBox="1">
            <a:spLocks/>
          </p:cNvSpPr>
          <p:nvPr/>
        </p:nvSpPr>
        <p:spPr>
          <a:xfrm>
            <a:off x="3365155" y="5558682"/>
            <a:ext cx="5263977" cy="353583"/>
          </a:xfrm>
          <a:prstGeom prst="rect">
            <a:avLst/>
          </a:prstGeom>
          <a:solidFill>
            <a:schemeClr val="accent4">
              <a:lumMod val="60000"/>
              <a:lumOff val="40000"/>
            </a:schemeClr>
          </a:solidFill>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r-Cyrl-RS" dirty="0"/>
              <a:t>Сос од сенфа</a:t>
            </a:r>
            <a:endParaRPr lang="sr-Latn-RS" dirty="0"/>
          </a:p>
        </p:txBody>
      </p:sp>
      <p:sp>
        <p:nvSpPr>
          <p:cNvPr id="8" name="Text Placeholder 2">
            <a:extLst>
              <a:ext uri="{FF2B5EF4-FFF2-40B4-BE49-F238E27FC236}">
                <a16:creationId xmlns:a16="http://schemas.microsoft.com/office/drawing/2014/main" id="{C0447E17-28E4-9EDA-68A3-886DE4E8A328}"/>
              </a:ext>
            </a:extLst>
          </p:cNvPr>
          <p:cNvSpPr txBox="1">
            <a:spLocks/>
          </p:cNvSpPr>
          <p:nvPr/>
        </p:nvSpPr>
        <p:spPr>
          <a:xfrm>
            <a:off x="6172197" y="3389950"/>
            <a:ext cx="5747950" cy="353583"/>
          </a:xfrm>
          <a:prstGeom prst="rect">
            <a:avLst/>
          </a:prstGeom>
          <a:solidFill>
            <a:srgbClr val="E680D7"/>
          </a:solidFill>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r-Cyrl-RS" dirty="0"/>
              <a:t>Сабајон сос</a:t>
            </a:r>
            <a:endParaRPr lang="sr-Latn-RS" dirty="0"/>
          </a:p>
        </p:txBody>
      </p:sp>
      <p:sp>
        <p:nvSpPr>
          <p:cNvPr id="9" name="Text Placeholder 2">
            <a:extLst>
              <a:ext uri="{FF2B5EF4-FFF2-40B4-BE49-F238E27FC236}">
                <a16:creationId xmlns:a16="http://schemas.microsoft.com/office/drawing/2014/main" id="{AA4BADE5-0AE6-626B-3674-B589912B6F23}"/>
              </a:ext>
            </a:extLst>
          </p:cNvPr>
          <p:cNvSpPr txBox="1">
            <a:spLocks/>
          </p:cNvSpPr>
          <p:nvPr/>
        </p:nvSpPr>
        <p:spPr>
          <a:xfrm>
            <a:off x="271848" y="3580307"/>
            <a:ext cx="5263977" cy="353583"/>
          </a:xfrm>
          <a:prstGeom prst="rect">
            <a:avLst/>
          </a:prstGeom>
          <a:solidFill>
            <a:schemeClr val="accent1">
              <a:lumMod val="60000"/>
              <a:lumOff val="40000"/>
            </a:schemeClr>
          </a:solidFill>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r-Cyrl-RS" dirty="0"/>
              <a:t>Микадо сос</a:t>
            </a:r>
            <a:endParaRPr lang="sr-Latn-RS" dirty="0"/>
          </a:p>
        </p:txBody>
      </p:sp>
      <p:sp>
        <p:nvSpPr>
          <p:cNvPr id="10" name="Content Placeholder 3">
            <a:extLst>
              <a:ext uri="{FF2B5EF4-FFF2-40B4-BE49-F238E27FC236}">
                <a16:creationId xmlns:a16="http://schemas.microsoft.com/office/drawing/2014/main" id="{CE6735F2-2E10-2B05-028C-1E8BF4434C2F}"/>
              </a:ext>
            </a:extLst>
          </p:cNvPr>
          <p:cNvSpPr txBox="1">
            <a:spLocks/>
          </p:cNvSpPr>
          <p:nvPr/>
        </p:nvSpPr>
        <p:spPr>
          <a:xfrm>
            <a:off x="6172197" y="3743533"/>
            <a:ext cx="5747951" cy="1325563"/>
          </a:xfrm>
          <a:prstGeom prst="rect">
            <a:avLst/>
          </a:prstGeom>
          <a:solidFill>
            <a:srgbClr val="EBE1E8"/>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r-Cyrl-RS" dirty="0"/>
              <a:t>Пире од љускара, пире од парадајза, паприке коморача</a:t>
            </a:r>
          </a:p>
          <a:p>
            <a:r>
              <a:rPr lang="sr-Cyrl-RS" dirty="0"/>
              <a:t>Поширана риба, паштета од рибе, паштета од поврћа</a:t>
            </a:r>
            <a:endParaRPr lang="sr-Latn-RS" dirty="0"/>
          </a:p>
        </p:txBody>
      </p:sp>
      <p:sp>
        <p:nvSpPr>
          <p:cNvPr id="11" name="Content Placeholder 3">
            <a:extLst>
              <a:ext uri="{FF2B5EF4-FFF2-40B4-BE49-F238E27FC236}">
                <a16:creationId xmlns:a16="http://schemas.microsoft.com/office/drawing/2014/main" id="{AFE0FC15-6FE3-C9A5-2D07-E2D199E1F4C5}"/>
              </a:ext>
            </a:extLst>
          </p:cNvPr>
          <p:cNvSpPr txBox="1">
            <a:spLocks/>
          </p:cNvSpPr>
          <p:nvPr/>
        </p:nvSpPr>
        <p:spPr>
          <a:xfrm>
            <a:off x="271848" y="3934221"/>
            <a:ext cx="5263977" cy="1325563"/>
          </a:xfrm>
          <a:prstGeom prst="rect">
            <a:avLst/>
          </a:prstGeom>
          <a:solidFill>
            <a:schemeClr val="accent1">
              <a:lumMod val="20000"/>
              <a:lumOff val="8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r-Cyrl-RS" dirty="0"/>
              <a:t>Сос и кора бланширане мандарине</a:t>
            </a:r>
          </a:p>
          <a:p>
            <a:r>
              <a:rPr lang="sr-Cyrl-RS" dirty="0"/>
              <a:t>Поврће кувано на пари</a:t>
            </a:r>
            <a:endParaRPr lang="sr-Latn-RS" dirty="0"/>
          </a:p>
        </p:txBody>
      </p:sp>
      <p:sp>
        <p:nvSpPr>
          <p:cNvPr id="12" name="Content Placeholder 3">
            <a:extLst>
              <a:ext uri="{FF2B5EF4-FFF2-40B4-BE49-F238E27FC236}">
                <a16:creationId xmlns:a16="http://schemas.microsoft.com/office/drawing/2014/main" id="{15BDA915-021A-B37D-7B5F-B060029CADDB}"/>
              </a:ext>
            </a:extLst>
          </p:cNvPr>
          <p:cNvSpPr txBox="1">
            <a:spLocks/>
          </p:cNvSpPr>
          <p:nvPr/>
        </p:nvSpPr>
        <p:spPr>
          <a:xfrm>
            <a:off x="2281882" y="5912265"/>
            <a:ext cx="8328454" cy="945735"/>
          </a:xfrm>
          <a:prstGeom prst="rect">
            <a:avLst/>
          </a:prstGeom>
          <a:solidFill>
            <a:schemeClr val="accent4">
              <a:lumMod val="20000"/>
              <a:lumOff val="8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r-Cyrl-RS" dirty="0"/>
              <a:t>Бели сенф</a:t>
            </a:r>
          </a:p>
          <a:p>
            <a:r>
              <a:rPr lang="sr-Cyrl-RS" dirty="0"/>
              <a:t>Поширана бела ситнеж, риба на жару</a:t>
            </a:r>
            <a:endParaRPr lang="sr-Latn-RS" dirty="0"/>
          </a:p>
        </p:txBody>
      </p:sp>
    </p:spTree>
    <p:extLst>
      <p:ext uri="{BB962C8B-B14F-4D97-AF65-F5344CB8AC3E}">
        <p14:creationId xmlns:p14="http://schemas.microsoft.com/office/powerpoint/2010/main" val="3360256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371A-87DC-8FA9-6DAF-742F70545466}"/>
              </a:ext>
            </a:extLst>
          </p:cNvPr>
          <p:cNvSpPr>
            <a:spLocks noGrp="1"/>
          </p:cNvSpPr>
          <p:nvPr>
            <p:ph type="title"/>
          </p:nvPr>
        </p:nvSpPr>
        <p:spPr>
          <a:xfrm>
            <a:off x="263611" y="365126"/>
            <a:ext cx="3987113" cy="672842"/>
          </a:xfrm>
          <a:solidFill>
            <a:schemeClr val="accent6">
              <a:lumMod val="60000"/>
              <a:lumOff val="40000"/>
            </a:schemeClr>
          </a:solidFill>
        </p:spPr>
        <p:txBody>
          <a:bodyPr>
            <a:normAutofit fontScale="90000"/>
          </a:bodyPr>
          <a:lstStyle/>
          <a:p>
            <a:r>
              <a:rPr lang="sr-Cyrl-RS" dirty="0"/>
              <a:t>Беарнез сос</a:t>
            </a:r>
            <a:endParaRPr lang="sr-Latn-RS" dirty="0"/>
          </a:p>
        </p:txBody>
      </p:sp>
      <p:sp>
        <p:nvSpPr>
          <p:cNvPr id="3" name="Text Placeholder 2">
            <a:extLst>
              <a:ext uri="{FF2B5EF4-FFF2-40B4-BE49-F238E27FC236}">
                <a16:creationId xmlns:a16="http://schemas.microsoft.com/office/drawing/2014/main" id="{1409695B-7A37-2E29-B91A-09D8DFBF818B}"/>
              </a:ext>
            </a:extLst>
          </p:cNvPr>
          <p:cNvSpPr>
            <a:spLocks noGrp="1"/>
          </p:cNvSpPr>
          <p:nvPr>
            <p:ph type="body" idx="1"/>
          </p:nvPr>
        </p:nvSpPr>
        <p:spPr>
          <a:xfrm>
            <a:off x="370704" y="1548714"/>
            <a:ext cx="3723501" cy="510745"/>
          </a:xfrm>
          <a:solidFill>
            <a:schemeClr val="accent6">
              <a:lumMod val="60000"/>
              <a:lumOff val="40000"/>
            </a:schemeClr>
          </a:solidFill>
        </p:spPr>
        <p:txBody>
          <a:bodyPr>
            <a:normAutofit/>
          </a:bodyPr>
          <a:lstStyle/>
          <a:p>
            <a:r>
              <a:rPr lang="sr-Cyrl-RS" dirty="0"/>
              <a:t>Састав</a:t>
            </a:r>
            <a:endParaRPr lang="sr-Latn-RS" dirty="0"/>
          </a:p>
        </p:txBody>
      </p:sp>
      <p:sp>
        <p:nvSpPr>
          <p:cNvPr id="4" name="Content Placeholder 3">
            <a:extLst>
              <a:ext uri="{FF2B5EF4-FFF2-40B4-BE49-F238E27FC236}">
                <a16:creationId xmlns:a16="http://schemas.microsoft.com/office/drawing/2014/main" id="{E9A0810A-B472-462B-3B39-506CD11B3C0B}"/>
              </a:ext>
            </a:extLst>
          </p:cNvPr>
          <p:cNvSpPr>
            <a:spLocks noGrp="1"/>
          </p:cNvSpPr>
          <p:nvPr>
            <p:ph sz="half" idx="2"/>
          </p:nvPr>
        </p:nvSpPr>
        <p:spPr>
          <a:xfrm>
            <a:off x="37542" y="2306595"/>
            <a:ext cx="5111108" cy="4390766"/>
          </a:xfrm>
          <a:solidFill>
            <a:schemeClr val="accent4">
              <a:lumMod val="20000"/>
              <a:lumOff val="80000"/>
            </a:schemeClr>
          </a:solidFill>
        </p:spPr>
        <p:txBody>
          <a:bodyPr>
            <a:normAutofit/>
          </a:bodyPr>
          <a:lstStyle/>
          <a:p>
            <a:r>
              <a:rPr lang="sr-Cyrl-RS" dirty="0"/>
              <a:t>Редукција</a:t>
            </a:r>
          </a:p>
          <a:p>
            <a:pPr lvl="1"/>
            <a:r>
              <a:rPr lang="sr-Cyrl-RS" dirty="0"/>
              <a:t>Винегрет од естрагона</a:t>
            </a:r>
          </a:p>
          <a:p>
            <a:pPr lvl="1"/>
            <a:r>
              <a:rPr lang="sr-Cyrl-RS" dirty="0"/>
              <a:t>Сецкани влашац</a:t>
            </a:r>
          </a:p>
          <a:p>
            <a:pPr lvl="1"/>
            <a:r>
              <a:rPr lang="sr-Cyrl-RS" dirty="0"/>
              <a:t>Крупно млевени бибер</a:t>
            </a:r>
          </a:p>
          <a:p>
            <a:r>
              <a:rPr lang="sr-Cyrl-RS" dirty="0"/>
              <a:t>Сос </a:t>
            </a:r>
          </a:p>
          <a:p>
            <a:pPr lvl="1"/>
            <a:r>
              <a:rPr lang="sr-Cyrl-RS" dirty="0"/>
              <a:t>Жуманца 16</a:t>
            </a:r>
          </a:p>
          <a:p>
            <a:pPr lvl="1"/>
            <a:r>
              <a:rPr lang="sr-Cyrl-RS" dirty="0"/>
              <a:t>Избистрени бутер 1кг</a:t>
            </a:r>
          </a:p>
          <a:p>
            <a:r>
              <a:rPr lang="sr-Cyrl-RS" dirty="0"/>
              <a:t>Зачињавање</a:t>
            </a:r>
          </a:p>
          <a:p>
            <a:pPr lvl="1"/>
            <a:r>
              <a:rPr lang="sr-Cyrl-RS" dirty="0"/>
              <a:t>Естрагон и крбуљица</a:t>
            </a:r>
            <a:endParaRPr lang="sr-Latn-RS" dirty="0"/>
          </a:p>
        </p:txBody>
      </p:sp>
      <p:sp>
        <p:nvSpPr>
          <p:cNvPr id="5" name="Text Placeholder 4">
            <a:extLst>
              <a:ext uri="{FF2B5EF4-FFF2-40B4-BE49-F238E27FC236}">
                <a16:creationId xmlns:a16="http://schemas.microsoft.com/office/drawing/2014/main" id="{AA756E7E-0373-754B-5110-DDEF7136CF47}"/>
              </a:ext>
            </a:extLst>
          </p:cNvPr>
          <p:cNvSpPr>
            <a:spLocks noGrp="1"/>
          </p:cNvSpPr>
          <p:nvPr>
            <p:ph type="body" sz="quarter" idx="3"/>
          </p:nvPr>
        </p:nvSpPr>
        <p:spPr>
          <a:xfrm>
            <a:off x="6919784" y="1681163"/>
            <a:ext cx="4435604" cy="485388"/>
          </a:xfrm>
          <a:solidFill>
            <a:schemeClr val="accent6">
              <a:lumMod val="60000"/>
              <a:lumOff val="40000"/>
            </a:schemeClr>
          </a:solidFill>
        </p:spPr>
        <p:txBody>
          <a:bodyPr>
            <a:normAutofit/>
          </a:bodyPr>
          <a:lstStyle/>
          <a:p>
            <a:r>
              <a:rPr lang="sr-Cyrl-RS" dirty="0"/>
              <a:t>Припрема</a:t>
            </a:r>
            <a:endParaRPr lang="sr-Latn-RS" dirty="0"/>
          </a:p>
        </p:txBody>
      </p:sp>
      <p:sp>
        <p:nvSpPr>
          <p:cNvPr id="6" name="Content Placeholder 5">
            <a:extLst>
              <a:ext uri="{FF2B5EF4-FFF2-40B4-BE49-F238E27FC236}">
                <a16:creationId xmlns:a16="http://schemas.microsoft.com/office/drawing/2014/main" id="{6A0BBB59-ECDF-629E-4B58-CFA86CA3B508}"/>
              </a:ext>
            </a:extLst>
          </p:cNvPr>
          <p:cNvSpPr>
            <a:spLocks noGrp="1"/>
          </p:cNvSpPr>
          <p:nvPr>
            <p:ph sz="quarter" idx="4"/>
          </p:nvPr>
        </p:nvSpPr>
        <p:spPr>
          <a:xfrm>
            <a:off x="6664411" y="2505074"/>
            <a:ext cx="5490047" cy="4192287"/>
          </a:xfrm>
          <a:solidFill>
            <a:schemeClr val="accent2">
              <a:lumMod val="40000"/>
              <a:lumOff val="60000"/>
            </a:schemeClr>
          </a:solidFill>
        </p:spPr>
        <p:txBody>
          <a:bodyPr>
            <a:normAutofit/>
          </a:bodyPr>
          <a:lstStyle/>
          <a:p>
            <a:r>
              <a:rPr lang="sr-Cyrl-RS" dirty="0"/>
              <a:t>Укувати сирће са влашцем, бибером и естрагоном</a:t>
            </a:r>
          </a:p>
          <a:p>
            <a:r>
              <a:rPr lang="sr-Cyrl-RS" dirty="0"/>
              <a:t>Охладити редукцију</a:t>
            </a:r>
          </a:p>
          <a:p>
            <a:r>
              <a:rPr lang="sr-Cyrl-RS" dirty="0"/>
              <a:t>Додати жуманца и мало хладне воде</a:t>
            </a:r>
          </a:p>
          <a:p>
            <a:r>
              <a:rPr lang="sr-Cyrl-RS" dirty="0"/>
              <a:t>Енергично лупати на слабој Т</a:t>
            </a:r>
          </a:p>
          <a:p>
            <a:r>
              <a:rPr lang="sr-Cyrl-RS" dirty="0"/>
              <a:t>Посолити и додати избистрен бутер</a:t>
            </a:r>
          </a:p>
          <a:p>
            <a:r>
              <a:rPr lang="sr-Cyrl-RS" dirty="0"/>
              <a:t>Додати зачине</a:t>
            </a:r>
          </a:p>
          <a:p>
            <a:endParaRPr lang="sr-Latn-RS" dirty="0"/>
          </a:p>
        </p:txBody>
      </p:sp>
      <p:pic>
        <p:nvPicPr>
          <p:cNvPr id="7" name="Picture 2">
            <a:extLst>
              <a:ext uri="{FF2B5EF4-FFF2-40B4-BE49-F238E27FC236}">
                <a16:creationId xmlns:a16="http://schemas.microsoft.com/office/drawing/2014/main" id="{CE3E9381-3DF5-DBA2-24BC-DC2BB29490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8064" y="72638"/>
            <a:ext cx="3254375" cy="284626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CFC02FD1-76B2-3731-1BA3-5EC61A230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454" y="3982430"/>
            <a:ext cx="2907957" cy="259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8727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F391-A18C-DF4B-CF3A-3D6E4A4859E6}"/>
              </a:ext>
            </a:extLst>
          </p:cNvPr>
          <p:cNvSpPr>
            <a:spLocks noGrp="1"/>
          </p:cNvSpPr>
          <p:nvPr>
            <p:ph type="title"/>
          </p:nvPr>
        </p:nvSpPr>
        <p:spPr>
          <a:xfrm>
            <a:off x="839788" y="365126"/>
            <a:ext cx="10515600" cy="785746"/>
          </a:xfrm>
        </p:spPr>
        <p:txBody>
          <a:bodyPr/>
          <a:lstStyle/>
          <a:p>
            <a:r>
              <a:rPr lang="sr-Cyrl-RS" dirty="0"/>
              <a:t>Деривати беранез соса</a:t>
            </a:r>
            <a:endParaRPr lang="sr-Latn-RS" dirty="0"/>
          </a:p>
        </p:txBody>
      </p:sp>
      <p:sp>
        <p:nvSpPr>
          <p:cNvPr id="3" name="Text Placeholder 2">
            <a:extLst>
              <a:ext uri="{FF2B5EF4-FFF2-40B4-BE49-F238E27FC236}">
                <a16:creationId xmlns:a16="http://schemas.microsoft.com/office/drawing/2014/main" id="{ADBF4D07-2B24-18EE-E55A-0774563AEF64}"/>
              </a:ext>
            </a:extLst>
          </p:cNvPr>
          <p:cNvSpPr>
            <a:spLocks noGrp="1"/>
          </p:cNvSpPr>
          <p:nvPr>
            <p:ph type="body" idx="1"/>
          </p:nvPr>
        </p:nvSpPr>
        <p:spPr>
          <a:xfrm>
            <a:off x="271848" y="1607023"/>
            <a:ext cx="5263977" cy="353583"/>
          </a:xfrm>
          <a:solidFill>
            <a:schemeClr val="accent4">
              <a:lumMod val="60000"/>
              <a:lumOff val="40000"/>
            </a:schemeClr>
          </a:solidFill>
        </p:spPr>
        <p:txBody>
          <a:bodyPr>
            <a:normAutofit fontScale="92500" lnSpcReduction="20000"/>
          </a:bodyPr>
          <a:lstStyle/>
          <a:p>
            <a:r>
              <a:rPr lang="sr-Cyrl-RS" dirty="0"/>
              <a:t>Шорон сос</a:t>
            </a:r>
            <a:endParaRPr lang="sr-Latn-RS" dirty="0"/>
          </a:p>
        </p:txBody>
      </p:sp>
      <p:sp>
        <p:nvSpPr>
          <p:cNvPr id="4" name="Content Placeholder 3">
            <a:extLst>
              <a:ext uri="{FF2B5EF4-FFF2-40B4-BE49-F238E27FC236}">
                <a16:creationId xmlns:a16="http://schemas.microsoft.com/office/drawing/2014/main" id="{AE886F73-376E-B226-724F-061EC62F4860}"/>
              </a:ext>
            </a:extLst>
          </p:cNvPr>
          <p:cNvSpPr>
            <a:spLocks noGrp="1"/>
          </p:cNvSpPr>
          <p:nvPr>
            <p:ph sz="half" idx="2"/>
          </p:nvPr>
        </p:nvSpPr>
        <p:spPr>
          <a:xfrm>
            <a:off x="271848" y="1968844"/>
            <a:ext cx="5263977" cy="1325563"/>
          </a:xfrm>
          <a:solidFill>
            <a:schemeClr val="accent4">
              <a:lumMod val="20000"/>
              <a:lumOff val="80000"/>
            </a:schemeClr>
          </a:solidFill>
        </p:spPr>
        <p:txBody>
          <a:bodyPr>
            <a:normAutofit fontScale="92500"/>
          </a:bodyPr>
          <a:lstStyle/>
          <a:p>
            <a:r>
              <a:rPr lang="sr-Cyrl-RS" dirty="0"/>
              <a:t>Фонд од укуваног парадајза, БЕЗ естрагона и крбуљице на крају</a:t>
            </a:r>
          </a:p>
          <a:p>
            <a:r>
              <a:rPr lang="sr-Cyrl-RS" dirty="0"/>
              <a:t>Месо и риба печени на жару</a:t>
            </a:r>
            <a:endParaRPr lang="sr-Latn-RS" dirty="0"/>
          </a:p>
        </p:txBody>
      </p:sp>
      <p:sp>
        <p:nvSpPr>
          <p:cNvPr id="5" name="Text Placeholder 4">
            <a:extLst>
              <a:ext uri="{FF2B5EF4-FFF2-40B4-BE49-F238E27FC236}">
                <a16:creationId xmlns:a16="http://schemas.microsoft.com/office/drawing/2014/main" id="{4BEE8CB1-0491-D5AF-EE8C-80B68AF7709E}"/>
              </a:ext>
            </a:extLst>
          </p:cNvPr>
          <p:cNvSpPr>
            <a:spLocks noGrp="1"/>
          </p:cNvSpPr>
          <p:nvPr>
            <p:ph type="body" sz="quarter" idx="3"/>
          </p:nvPr>
        </p:nvSpPr>
        <p:spPr>
          <a:xfrm>
            <a:off x="6172198" y="1607023"/>
            <a:ext cx="5747950" cy="427723"/>
          </a:xfrm>
          <a:solidFill>
            <a:schemeClr val="accent6"/>
          </a:solidFill>
        </p:spPr>
        <p:txBody>
          <a:bodyPr>
            <a:normAutofit fontScale="92500" lnSpcReduction="20000"/>
          </a:bodyPr>
          <a:lstStyle/>
          <a:p>
            <a:r>
              <a:rPr lang="sr-Cyrl-RS" dirty="0"/>
              <a:t>Тиролски сос</a:t>
            </a:r>
            <a:endParaRPr lang="sr-Latn-RS" dirty="0"/>
          </a:p>
        </p:txBody>
      </p:sp>
      <p:sp>
        <p:nvSpPr>
          <p:cNvPr id="6" name="Content Placeholder 5">
            <a:extLst>
              <a:ext uri="{FF2B5EF4-FFF2-40B4-BE49-F238E27FC236}">
                <a16:creationId xmlns:a16="http://schemas.microsoft.com/office/drawing/2014/main" id="{CC2FCB3D-8108-CB04-C48C-7EBF3F2E5B15}"/>
              </a:ext>
            </a:extLst>
          </p:cNvPr>
          <p:cNvSpPr>
            <a:spLocks noGrp="1"/>
          </p:cNvSpPr>
          <p:nvPr>
            <p:ph sz="quarter" idx="4"/>
          </p:nvPr>
        </p:nvSpPr>
        <p:spPr>
          <a:xfrm>
            <a:off x="6172199" y="2034746"/>
            <a:ext cx="5747951" cy="1515762"/>
          </a:xfrm>
          <a:solidFill>
            <a:schemeClr val="accent6">
              <a:lumMod val="20000"/>
              <a:lumOff val="80000"/>
            </a:schemeClr>
          </a:solidFill>
        </p:spPr>
        <p:txBody>
          <a:bodyPr>
            <a:normAutofit fontScale="92500"/>
          </a:bodyPr>
          <a:lstStyle/>
          <a:p>
            <a:r>
              <a:rPr lang="sr-Cyrl-RS" dirty="0"/>
              <a:t>Беарнез од УЉА, фонд од укуваног парадајза</a:t>
            </a:r>
          </a:p>
          <a:p>
            <a:r>
              <a:rPr lang="sr-Cyrl-RS" dirty="0"/>
              <a:t>Месо и риба печени на жару</a:t>
            </a:r>
            <a:endParaRPr lang="sr-Latn-RS" dirty="0"/>
          </a:p>
        </p:txBody>
      </p:sp>
      <p:sp>
        <p:nvSpPr>
          <p:cNvPr id="7" name="Text Placeholder 2">
            <a:extLst>
              <a:ext uri="{FF2B5EF4-FFF2-40B4-BE49-F238E27FC236}">
                <a16:creationId xmlns:a16="http://schemas.microsoft.com/office/drawing/2014/main" id="{D165F2A3-EEE7-4446-43E4-A00BDAFF6DCB}"/>
              </a:ext>
            </a:extLst>
          </p:cNvPr>
          <p:cNvSpPr txBox="1">
            <a:spLocks/>
          </p:cNvSpPr>
          <p:nvPr/>
        </p:nvSpPr>
        <p:spPr>
          <a:xfrm>
            <a:off x="3389870" y="5625159"/>
            <a:ext cx="5263977" cy="353583"/>
          </a:xfrm>
          <a:prstGeom prst="rect">
            <a:avLst/>
          </a:prstGeom>
          <a:solidFill>
            <a:schemeClr val="accent4">
              <a:lumMod val="60000"/>
              <a:lumOff val="40000"/>
            </a:schemeClr>
          </a:solidFill>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r-Cyrl-RS" dirty="0"/>
              <a:t>Фањо сос </a:t>
            </a:r>
            <a:endParaRPr lang="sr-Latn-RS" dirty="0"/>
          </a:p>
        </p:txBody>
      </p:sp>
      <p:sp>
        <p:nvSpPr>
          <p:cNvPr id="8" name="Text Placeholder 2">
            <a:extLst>
              <a:ext uri="{FF2B5EF4-FFF2-40B4-BE49-F238E27FC236}">
                <a16:creationId xmlns:a16="http://schemas.microsoft.com/office/drawing/2014/main" id="{C0447E17-28E4-9EDA-68A3-886DE4E8A328}"/>
              </a:ext>
            </a:extLst>
          </p:cNvPr>
          <p:cNvSpPr txBox="1">
            <a:spLocks/>
          </p:cNvSpPr>
          <p:nvPr/>
        </p:nvSpPr>
        <p:spPr>
          <a:xfrm>
            <a:off x="6172198" y="3894566"/>
            <a:ext cx="5263977" cy="353583"/>
          </a:xfrm>
          <a:prstGeom prst="rect">
            <a:avLst/>
          </a:prstGeom>
          <a:solidFill>
            <a:schemeClr val="accent4">
              <a:lumMod val="60000"/>
              <a:lumOff val="40000"/>
            </a:schemeClr>
          </a:solidFill>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r-Cyrl-RS" dirty="0"/>
              <a:t>Црвени (корални) сос</a:t>
            </a:r>
            <a:endParaRPr lang="sr-Latn-RS" dirty="0"/>
          </a:p>
        </p:txBody>
      </p:sp>
      <p:sp>
        <p:nvSpPr>
          <p:cNvPr id="9" name="Text Placeholder 2">
            <a:extLst>
              <a:ext uri="{FF2B5EF4-FFF2-40B4-BE49-F238E27FC236}">
                <a16:creationId xmlns:a16="http://schemas.microsoft.com/office/drawing/2014/main" id="{AA4BADE5-0AE6-626B-3674-B589912B6F23}"/>
              </a:ext>
            </a:extLst>
          </p:cNvPr>
          <p:cNvSpPr txBox="1">
            <a:spLocks/>
          </p:cNvSpPr>
          <p:nvPr/>
        </p:nvSpPr>
        <p:spPr>
          <a:xfrm>
            <a:off x="271848" y="3580307"/>
            <a:ext cx="5263977" cy="353583"/>
          </a:xfrm>
          <a:prstGeom prst="rect">
            <a:avLst/>
          </a:prstGeom>
          <a:solidFill>
            <a:schemeClr val="accent4">
              <a:lumMod val="60000"/>
              <a:lumOff val="40000"/>
            </a:schemeClr>
          </a:solidFill>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r-Cyrl-RS" dirty="0"/>
              <a:t>Палоаз сос</a:t>
            </a:r>
            <a:endParaRPr lang="sr-Latn-RS" dirty="0"/>
          </a:p>
        </p:txBody>
      </p:sp>
      <p:sp>
        <p:nvSpPr>
          <p:cNvPr id="10" name="Content Placeholder 3">
            <a:extLst>
              <a:ext uri="{FF2B5EF4-FFF2-40B4-BE49-F238E27FC236}">
                <a16:creationId xmlns:a16="http://schemas.microsoft.com/office/drawing/2014/main" id="{CE6735F2-2E10-2B05-028C-1E8BF4434C2F}"/>
              </a:ext>
            </a:extLst>
          </p:cNvPr>
          <p:cNvSpPr txBox="1">
            <a:spLocks/>
          </p:cNvSpPr>
          <p:nvPr/>
        </p:nvSpPr>
        <p:spPr>
          <a:xfrm>
            <a:off x="6172197" y="4248150"/>
            <a:ext cx="5673814" cy="1201504"/>
          </a:xfrm>
          <a:prstGeom prst="rect">
            <a:avLst/>
          </a:prstGeom>
          <a:solidFill>
            <a:schemeClr val="accent4">
              <a:lumMod val="20000"/>
              <a:lumOff val="8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r-Cyrl-RS" dirty="0"/>
              <a:t>Жуманца замењена коралом од јастога</a:t>
            </a:r>
          </a:p>
          <a:p>
            <a:r>
              <a:rPr lang="sr-Cyrl-RS" dirty="0"/>
              <a:t>Љускари на жару</a:t>
            </a:r>
            <a:endParaRPr lang="sr-Latn-RS" dirty="0"/>
          </a:p>
        </p:txBody>
      </p:sp>
      <p:sp>
        <p:nvSpPr>
          <p:cNvPr id="11" name="Content Placeholder 3">
            <a:extLst>
              <a:ext uri="{FF2B5EF4-FFF2-40B4-BE49-F238E27FC236}">
                <a16:creationId xmlns:a16="http://schemas.microsoft.com/office/drawing/2014/main" id="{AFE0FC15-6FE3-C9A5-2D07-E2D199E1F4C5}"/>
              </a:ext>
            </a:extLst>
          </p:cNvPr>
          <p:cNvSpPr txBox="1">
            <a:spLocks/>
          </p:cNvSpPr>
          <p:nvPr/>
        </p:nvSpPr>
        <p:spPr>
          <a:xfrm>
            <a:off x="271848" y="3934221"/>
            <a:ext cx="5263977" cy="1325563"/>
          </a:xfrm>
          <a:prstGeom prst="rect">
            <a:avLst/>
          </a:prstGeom>
          <a:solidFill>
            <a:schemeClr val="accent4">
              <a:lumMod val="20000"/>
              <a:lumOff val="8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r-Cyrl-RS" dirty="0"/>
              <a:t>Беарнез сос где је естрагон замењен ментом</a:t>
            </a:r>
          </a:p>
          <a:p>
            <a:r>
              <a:rPr lang="sr-Cyrl-RS" dirty="0"/>
              <a:t>Љускари на жару</a:t>
            </a:r>
            <a:endParaRPr lang="sr-Latn-RS" dirty="0"/>
          </a:p>
        </p:txBody>
      </p:sp>
      <p:sp>
        <p:nvSpPr>
          <p:cNvPr id="12" name="Content Placeholder 3">
            <a:extLst>
              <a:ext uri="{FF2B5EF4-FFF2-40B4-BE49-F238E27FC236}">
                <a16:creationId xmlns:a16="http://schemas.microsoft.com/office/drawing/2014/main" id="{15BDA915-021A-B37D-7B5F-B060029CADDB}"/>
              </a:ext>
            </a:extLst>
          </p:cNvPr>
          <p:cNvSpPr txBox="1">
            <a:spLocks/>
          </p:cNvSpPr>
          <p:nvPr/>
        </p:nvSpPr>
        <p:spPr>
          <a:xfrm>
            <a:off x="2240693" y="5969217"/>
            <a:ext cx="8328454" cy="893400"/>
          </a:xfrm>
          <a:prstGeom prst="rect">
            <a:avLst/>
          </a:prstGeom>
          <a:solidFill>
            <a:schemeClr val="accent4">
              <a:lumMod val="20000"/>
              <a:lumOff val="8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r-Cyrl-RS" dirty="0"/>
              <a:t>Глас девјанд</a:t>
            </a:r>
          </a:p>
          <a:p>
            <a:r>
              <a:rPr lang="sr-Cyrl-RS" dirty="0"/>
              <a:t>Месо и риба печени на жару</a:t>
            </a:r>
            <a:endParaRPr lang="sr-Latn-RS" dirty="0"/>
          </a:p>
        </p:txBody>
      </p:sp>
      <p:sp>
        <p:nvSpPr>
          <p:cNvPr id="13" name="TextBox 12">
            <a:extLst>
              <a:ext uri="{FF2B5EF4-FFF2-40B4-BE49-F238E27FC236}">
                <a16:creationId xmlns:a16="http://schemas.microsoft.com/office/drawing/2014/main" id="{653930B9-C75E-5E7F-4BF6-277310F18C03}"/>
              </a:ext>
            </a:extLst>
          </p:cNvPr>
          <p:cNvSpPr txBox="1"/>
          <p:nvPr/>
        </p:nvSpPr>
        <p:spPr>
          <a:xfrm>
            <a:off x="6779740" y="6667111"/>
            <a:ext cx="5501743" cy="276999"/>
          </a:xfrm>
          <a:prstGeom prst="rect">
            <a:avLst/>
          </a:prstGeom>
          <a:noFill/>
        </p:spPr>
        <p:txBody>
          <a:bodyPr wrap="square">
            <a:spAutoFit/>
          </a:bodyPr>
          <a:lstStyle/>
          <a:p>
            <a:r>
              <a:rPr lang="sr-Cyrl-RS" sz="1200" b="1" dirty="0">
                <a:solidFill>
                  <a:srgbClr val="0563C1"/>
                </a:solidFill>
                <a:hlinkClick r:id="rId2">
                  <a:extLst>
                    <a:ext uri="{A12FA001-AC4F-418D-AE19-62706E023703}">
                      <ahyp:hlinkClr xmlns:ahyp="http://schemas.microsoft.com/office/drawing/2018/hyperlinkcolor" val="tx"/>
                    </a:ext>
                  </a:extLst>
                </a:hlinkClick>
              </a:rPr>
              <a:t>Извор </a:t>
            </a:r>
            <a:r>
              <a:rPr lang="en-US" sz="1200" b="1" dirty="0">
                <a:solidFill>
                  <a:schemeClr val="accent1">
                    <a:lumMod val="75000"/>
                  </a:schemeClr>
                </a:solidFill>
                <a:hlinkClick r:id="rId2">
                  <a:extLst>
                    <a:ext uri="{A12FA001-AC4F-418D-AE19-62706E023703}">
                      <ahyp:hlinkClr xmlns:ahyp="http://schemas.microsoft.com/office/drawing/2018/hyperlinkcolor" val="tx"/>
                    </a:ext>
                  </a:extLst>
                </a:hlinkClick>
              </a:rPr>
              <a:t>:</a:t>
            </a:r>
            <a:r>
              <a:rPr lang="sr-Cyrl-RS" sz="1200" b="1" dirty="0">
                <a:solidFill>
                  <a:schemeClr val="accent1">
                    <a:lumMod val="75000"/>
                  </a:schemeClr>
                </a:solidFill>
              </a:rPr>
              <a:t> Вукић, М., Портић, М. Куварство са практичном наставом, Београд 2004</a:t>
            </a:r>
            <a:endParaRPr lang="sr-Latn-RS" sz="1200" b="1" dirty="0">
              <a:solidFill>
                <a:schemeClr val="accent1">
                  <a:lumMod val="75000"/>
                </a:schemeClr>
              </a:solidFill>
            </a:endParaRPr>
          </a:p>
        </p:txBody>
      </p:sp>
    </p:spTree>
    <p:extLst>
      <p:ext uri="{BB962C8B-B14F-4D97-AF65-F5344CB8AC3E}">
        <p14:creationId xmlns:p14="http://schemas.microsoft.com/office/powerpoint/2010/main" val="1384268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B23BE-3135-CAFF-8BF0-DACC00818758}"/>
              </a:ext>
            </a:extLst>
          </p:cNvPr>
          <p:cNvSpPr>
            <a:spLocks noGrp="1"/>
          </p:cNvSpPr>
          <p:nvPr>
            <p:ph type="title"/>
          </p:nvPr>
        </p:nvSpPr>
        <p:spPr>
          <a:xfrm>
            <a:off x="838200" y="365126"/>
            <a:ext cx="10515600" cy="893404"/>
          </a:xfrm>
        </p:spPr>
        <p:txBody>
          <a:bodyPr/>
          <a:lstStyle/>
          <a:p>
            <a:r>
              <a:rPr lang="sr-Cyrl-RS" b="1" dirty="0"/>
              <a:t>Емулзије</a:t>
            </a:r>
            <a:r>
              <a:rPr lang="sr-Cyrl-RS" dirty="0"/>
              <a:t> – општи појмови</a:t>
            </a:r>
            <a:endParaRPr lang="sr-Latn-RS" dirty="0"/>
          </a:p>
        </p:txBody>
      </p:sp>
      <p:sp>
        <p:nvSpPr>
          <p:cNvPr id="3" name="Content Placeholder 2">
            <a:extLst>
              <a:ext uri="{FF2B5EF4-FFF2-40B4-BE49-F238E27FC236}">
                <a16:creationId xmlns:a16="http://schemas.microsoft.com/office/drawing/2014/main" id="{47C0AF5C-5AED-E1CF-5FE0-A50F8DABCD36}"/>
              </a:ext>
            </a:extLst>
          </p:cNvPr>
          <p:cNvSpPr>
            <a:spLocks noGrp="1"/>
          </p:cNvSpPr>
          <p:nvPr>
            <p:ph idx="1"/>
          </p:nvPr>
        </p:nvSpPr>
        <p:spPr>
          <a:xfrm>
            <a:off x="196645" y="1406013"/>
            <a:ext cx="11680723" cy="5240593"/>
          </a:xfrm>
        </p:spPr>
        <p:txBody>
          <a:bodyPr>
            <a:noAutofit/>
          </a:bodyPr>
          <a:lstStyle/>
          <a:p>
            <a:r>
              <a:rPr lang="ru-RU" sz="3600" dirty="0"/>
              <a:t>Двофазни системи где је једна течност диспергована у другој у виду капи</a:t>
            </a:r>
          </a:p>
          <a:p>
            <a:r>
              <a:rPr lang="ru-RU" sz="3600" dirty="0"/>
              <a:t>Једна течна фаза: у облику капљица, унутрашња, дисконтинуирана или </a:t>
            </a:r>
            <a:r>
              <a:rPr lang="ru-RU" sz="3600" b="1" dirty="0">
                <a:solidFill>
                  <a:srgbClr val="FF0000"/>
                </a:solidFill>
              </a:rPr>
              <a:t>диспергована фаза</a:t>
            </a:r>
          </a:p>
          <a:p>
            <a:r>
              <a:rPr lang="ru-RU" sz="3600" dirty="0"/>
              <a:t>Друга фаза: течност у којој су капи распоређене, континуирана или </a:t>
            </a:r>
            <a:r>
              <a:rPr lang="ru-RU" sz="3600" b="1" dirty="0">
                <a:solidFill>
                  <a:srgbClr val="FF0000"/>
                </a:solidFill>
              </a:rPr>
              <a:t>дисперзно средство</a:t>
            </a:r>
          </a:p>
          <a:p>
            <a:r>
              <a:rPr lang="ru-RU" sz="3600" dirty="0"/>
              <a:t>Најчешће једна фаза је водена</a:t>
            </a:r>
          </a:p>
          <a:p>
            <a:r>
              <a:rPr lang="ru-RU" sz="3600" dirty="0"/>
              <a:t>Широко распрострањене (мајонeз, млеко, сладолед, путер, чоколада)</a:t>
            </a:r>
            <a:endParaRPr lang="sr-Latn-RS" sz="3600" dirty="0"/>
          </a:p>
        </p:txBody>
      </p:sp>
    </p:spTree>
    <p:extLst>
      <p:ext uri="{BB962C8B-B14F-4D97-AF65-F5344CB8AC3E}">
        <p14:creationId xmlns:p14="http://schemas.microsoft.com/office/powerpoint/2010/main" val="1707875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44C8F1B4-35C5-8B46-E994-ED01A8D14607}"/>
              </a:ext>
            </a:extLst>
          </p:cNvPr>
          <p:cNvPicPr>
            <a:picLocks noGrp="1" noChangeAspect="1"/>
          </p:cNvPicPr>
          <p:nvPr>
            <p:ph idx="1"/>
          </p:nvPr>
        </p:nvPicPr>
        <p:blipFill>
          <a:blip r:embed="rId2"/>
          <a:stretch>
            <a:fillRect/>
          </a:stretch>
        </p:blipFill>
        <p:spPr>
          <a:xfrm>
            <a:off x="5946018" y="0"/>
            <a:ext cx="6247420" cy="6858000"/>
          </a:xfrm>
          <a:prstGeom prst="rect">
            <a:avLst/>
          </a:prstGeom>
        </p:spPr>
      </p:pic>
      <p:pic>
        <p:nvPicPr>
          <p:cNvPr id="14" name="Picture 13">
            <a:extLst>
              <a:ext uri="{FF2B5EF4-FFF2-40B4-BE49-F238E27FC236}">
                <a16:creationId xmlns:a16="http://schemas.microsoft.com/office/drawing/2014/main" id="{FBDEB1B1-48B8-B763-28E1-EDAFD0597505}"/>
              </a:ext>
            </a:extLst>
          </p:cNvPr>
          <p:cNvPicPr>
            <a:picLocks noChangeAspect="1"/>
          </p:cNvPicPr>
          <p:nvPr/>
        </p:nvPicPr>
        <p:blipFill>
          <a:blip r:embed="rId2"/>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ABCD2503-1C73-7FE4-C5BA-0216AB1BCD3F}"/>
              </a:ext>
            </a:extLst>
          </p:cNvPr>
          <p:cNvSpPr>
            <a:spLocks noGrp="1"/>
          </p:cNvSpPr>
          <p:nvPr>
            <p:ph type="title"/>
          </p:nvPr>
        </p:nvSpPr>
        <p:spPr/>
        <p:txBody>
          <a:bodyPr/>
          <a:lstStyle/>
          <a:p>
            <a:r>
              <a:rPr lang="sr-Cyrl-RS" dirty="0"/>
              <a:t>Путер и његови деривати</a:t>
            </a:r>
            <a:endParaRPr lang="sr-Latn-RS" dirty="0"/>
          </a:p>
        </p:txBody>
      </p:sp>
      <p:sp>
        <p:nvSpPr>
          <p:cNvPr id="16" name="TextBox 15">
            <a:extLst>
              <a:ext uri="{FF2B5EF4-FFF2-40B4-BE49-F238E27FC236}">
                <a16:creationId xmlns:a16="http://schemas.microsoft.com/office/drawing/2014/main" id="{C7C18C9A-97AC-FC35-9151-1AA40730414A}"/>
              </a:ext>
            </a:extLst>
          </p:cNvPr>
          <p:cNvSpPr txBox="1"/>
          <p:nvPr/>
        </p:nvSpPr>
        <p:spPr>
          <a:xfrm>
            <a:off x="258792" y="1476117"/>
            <a:ext cx="11783226" cy="5016758"/>
          </a:xfrm>
          <a:prstGeom prst="rect">
            <a:avLst/>
          </a:prstGeom>
          <a:noFill/>
        </p:spPr>
        <p:txBody>
          <a:bodyPr wrap="square">
            <a:spAutoFit/>
          </a:bodyPr>
          <a:lstStyle/>
          <a:p>
            <a:r>
              <a:rPr lang="sr-Cyrl-RS" sz="3200" b="1" dirty="0"/>
              <a:t>Једноставни путери</a:t>
            </a:r>
          </a:p>
          <a:p>
            <a:r>
              <a:rPr lang="sr-Cyrl-RS" sz="3200" u="sng" dirty="0"/>
              <a:t>Топљени путер </a:t>
            </a:r>
            <a:r>
              <a:rPr lang="sr-Cyrl-RS" sz="3200" dirty="0"/>
              <a:t>– прелива се преко рибе, поврћа или другог јела или се сервира са стране у малим чинијама</a:t>
            </a:r>
          </a:p>
          <a:p>
            <a:r>
              <a:rPr lang="sr-Cyrl-RS" sz="3200" u="sng" dirty="0"/>
              <a:t>Смеђи путер </a:t>
            </a:r>
            <a:r>
              <a:rPr lang="sr-Cyrl-RS" sz="3200" dirty="0"/>
              <a:t>(</a:t>
            </a:r>
            <a:r>
              <a:rPr lang="sr-Latn-RS" sz="3200" i="1" dirty="0"/>
              <a:t>beurre noisertte</a:t>
            </a:r>
            <a:r>
              <a:rPr lang="sr-Cyrl-RS" sz="3200" dirty="0"/>
              <a:t>- бутер боје лешника</a:t>
            </a:r>
            <a:r>
              <a:rPr lang="sr-Latn-RS" sz="3200" dirty="0"/>
              <a:t>)</a:t>
            </a:r>
            <a:r>
              <a:rPr lang="sr-Cyrl-RS" sz="3200" dirty="0"/>
              <a:t> – користи се за рибу и поврће</a:t>
            </a:r>
          </a:p>
          <a:p>
            <a:r>
              <a:rPr lang="sr-Cyrl-RS" sz="3200" dirty="0"/>
              <a:t>Ако се у току служења додаје лимунов сок и сецкани першун (</a:t>
            </a:r>
            <a:r>
              <a:rPr lang="sr-Latn-RS" sz="3200" i="1" dirty="0"/>
              <a:t>a la meuniere </a:t>
            </a:r>
            <a:r>
              <a:rPr lang="sr-Latn-RS" sz="3200" dirty="0"/>
              <a:t>– </a:t>
            </a:r>
            <a:r>
              <a:rPr lang="sr-Cyrl-RS" sz="3200" dirty="0"/>
              <a:t>на млинарски начин)</a:t>
            </a:r>
          </a:p>
          <a:p>
            <a:r>
              <a:rPr lang="sr-Cyrl-RS" sz="3200" dirty="0"/>
              <a:t>Алмандине – додавањем танко сеченог бадема и лимуновог сока у смеђи путер</a:t>
            </a:r>
          </a:p>
          <a:p>
            <a:r>
              <a:rPr lang="sr-Cyrl-RS" sz="3200" dirty="0"/>
              <a:t>Црни путер (</a:t>
            </a:r>
            <a:r>
              <a:rPr lang="sr-Latn-RS" sz="3200" dirty="0"/>
              <a:t>Beurre noire</a:t>
            </a:r>
            <a:r>
              <a:rPr lang="sr-Cyrl-RS" sz="3200" dirty="0"/>
              <a:t>) </a:t>
            </a:r>
          </a:p>
        </p:txBody>
      </p:sp>
      <p:sp>
        <p:nvSpPr>
          <p:cNvPr id="3" name="TextBox 2">
            <a:extLst>
              <a:ext uri="{FF2B5EF4-FFF2-40B4-BE49-F238E27FC236}">
                <a16:creationId xmlns:a16="http://schemas.microsoft.com/office/drawing/2014/main" id="{4AD5CDCD-368F-A846-5EFC-A6C8D4070996}"/>
              </a:ext>
            </a:extLst>
          </p:cNvPr>
          <p:cNvSpPr txBox="1"/>
          <p:nvPr/>
        </p:nvSpPr>
        <p:spPr>
          <a:xfrm>
            <a:off x="29160" y="6446228"/>
            <a:ext cx="7331842" cy="369332"/>
          </a:xfrm>
          <a:prstGeom prst="rect">
            <a:avLst/>
          </a:prstGeom>
          <a:noFill/>
        </p:spPr>
        <p:txBody>
          <a:bodyPr wrap="square">
            <a:spAutoFit/>
          </a:bodyPr>
          <a:lstStyle/>
          <a:p>
            <a:r>
              <a:rPr lang="sr-Cyrl-RS" b="1" dirty="0">
                <a:solidFill>
                  <a:srgbClr val="0563C1"/>
                </a:solidFill>
                <a:hlinkClick r:id="rId3">
                  <a:extLst>
                    <a:ext uri="{A12FA001-AC4F-418D-AE19-62706E023703}">
                      <ahyp:hlinkClr xmlns:ahyp="http://schemas.microsoft.com/office/drawing/2018/hyperlinkcolor" val="tx"/>
                    </a:ext>
                  </a:extLst>
                </a:hlinkClick>
              </a:rPr>
              <a:t>Извор </a:t>
            </a:r>
            <a:r>
              <a:rPr lang="en-US" b="1" dirty="0">
                <a:solidFill>
                  <a:schemeClr val="accent1">
                    <a:lumMod val="75000"/>
                  </a:schemeClr>
                </a:solidFill>
                <a:hlinkClick r:id="rId3">
                  <a:extLst>
                    <a:ext uri="{A12FA001-AC4F-418D-AE19-62706E023703}">
                      <ahyp:hlinkClr xmlns:ahyp="http://schemas.microsoft.com/office/drawing/2018/hyperlinkcolor" val="tx"/>
                    </a:ext>
                  </a:extLst>
                </a:hlinkClick>
              </a:rPr>
              <a:t>:</a:t>
            </a:r>
            <a:r>
              <a:rPr lang="sr-Cyrl-RS" b="1" dirty="0">
                <a:solidFill>
                  <a:schemeClr val="accent1">
                    <a:lumMod val="75000"/>
                  </a:schemeClr>
                </a:solidFill>
              </a:rPr>
              <a:t> Вукић, М. Основи гастрономија, Београд 2009.</a:t>
            </a:r>
            <a:endParaRPr lang="sr-Latn-RS" b="1" dirty="0">
              <a:solidFill>
                <a:schemeClr val="accent1">
                  <a:lumMod val="75000"/>
                </a:schemeClr>
              </a:solidFill>
            </a:endParaRPr>
          </a:p>
        </p:txBody>
      </p:sp>
    </p:spTree>
    <p:extLst>
      <p:ext uri="{BB962C8B-B14F-4D97-AF65-F5344CB8AC3E}">
        <p14:creationId xmlns:p14="http://schemas.microsoft.com/office/powerpoint/2010/main" val="4200867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2">
            <a:extLst>
              <a:ext uri="{FF2B5EF4-FFF2-40B4-BE49-F238E27FC236}">
                <a16:creationId xmlns:a16="http://schemas.microsoft.com/office/drawing/2014/main" id="{004ED14E-BD8B-0EFF-7FCD-2A2749525315}"/>
              </a:ext>
            </a:extLst>
          </p:cNvPr>
          <p:cNvPicPr>
            <a:picLocks noChangeAspect="1"/>
          </p:cNvPicPr>
          <p:nvPr/>
        </p:nvPicPr>
        <p:blipFill>
          <a:blip r:embed="rId2"/>
          <a:stretch>
            <a:fillRect/>
          </a:stretch>
        </p:blipFill>
        <p:spPr>
          <a:xfrm>
            <a:off x="6247420" y="0"/>
            <a:ext cx="5946018" cy="6858000"/>
          </a:xfrm>
          <a:prstGeom prst="rect">
            <a:avLst/>
          </a:prstGeom>
        </p:spPr>
      </p:pic>
      <p:pic>
        <p:nvPicPr>
          <p:cNvPr id="6" name="Content Placeholder 12">
            <a:extLst>
              <a:ext uri="{FF2B5EF4-FFF2-40B4-BE49-F238E27FC236}">
                <a16:creationId xmlns:a16="http://schemas.microsoft.com/office/drawing/2014/main" id="{79A25AAF-D45F-B573-7329-458A7454E632}"/>
              </a:ext>
            </a:extLst>
          </p:cNvPr>
          <p:cNvPicPr>
            <a:picLocks noChangeAspect="1"/>
          </p:cNvPicPr>
          <p:nvPr/>
        </p:nvPicPr>
        <p:blipFill>
          <a:blip r:embed="rId2"/>
          <a:stretch>
            <a:fillRect/>
          </a:stretch>
        </p:blipFill>
        <p:spPr>
          <a:xfrm>
            <a:off x="0" y="0"/>
            <a:ext cx="6247420" cy="6858000"/>
          </a:xfrm>
          <a:prstGeom prst="rect">
            <a:avLst/>
          </a:prstGeom>
        </p:spPr>
      </p:pic>
      <p:sp>
        <p:nvSpPr>
          <p:cNvPr id="3" name="Content Placeholder 2">
            <a:extLst>
              <a:ext uri="{FF2B5EF4-FFF2-40B4-BE49-F238E27FC236}">
                <a16:creationId xmlns:a16="http://schemas.microsoft.com/office/drawing/2014/main" id="{5E4386E9-C992-07AC-AF93-971A941251A2}"/>
              </a:ext>
            </a:extLst>
          </p:cNvPr>
          <p:cNvSpPr>
            <a:spLocks noGrp="1"/>
          </p:cNvSpPr>
          <p:nvPr>
            <p:ph idx="1"/>
          </p:nvPr>
        </p:nvSpPr>
        <p:spPr>
          <a:xfrm>
            <a:off x="0" y="603849"/>
            <a:ext cx="11921706" cy="5960853"/>
          </a:xfrm>
        </p:spPr>
        <p:txBody>
          <a:bodyPr>
            <a:normAutofit/>
          </a:bodyPr>
          <a:lstStyle/>
          <a:p>
            <a:r>
              <a:rPr lang="sr-Cyrl-RS" sz="3200" b="1" dirty="0"/>
              <a:t>Састављени путер </a:t>
            </a:r>
          </a:p>
          <a:p>
            <a:r>
              <a:rPr lang="sr-Cyrl-RS" sz="3200" dirty="0"/>
              <a:t>Као и једноставни путер, ни он није прави сос али често игра улогу соса и јело чини укуснијим</a:t>
            </a:r>
          </a:p>
          <a:p>
            <a:r>
              <a:rPr lang="sr-Cyrl-RS" sz="3200" dirty="0"/>
              <a:t>Припрема се мешањем омекшалог путера и ситно сецканог поврћа или пиреа од поврћа</a:t>
            </a:r>
          </a:p>
          <a:p>
            <a:r>
              <a:rPr lang="sr-Cyrl-RS" sz="3200" dirty="0"/>
              <a:t>Припрема се у већим количинама, потом се хлади и сече у комаде погодне за сервирање</a:t>
            </a:r>
          </a:p>
          <a:p>
            <a:r>
              <a:rPr lang="sr-Cyrl-RS" sz="3200" dirty="0"/>
              <a:t>Може да се ролује у папиру у дугачке тубе, ролне дебљине 2</a:t>
            </a:r>
            <a:r>
              <a:rPr lang="sr-Latn-RS" sz="3200" dirty="0"/>
              <a:t>cm, </a:t>
            </a:r>
            <a:r>
              <a:rPr lang="sr-Cyrl-RS" sz="3200" dirty="0"/>
              <a:t>хлади и сече на комаде дебљине </a:t>
            </a:r>
            <a:r>
              <a:rPr lang="sr-Latn-RS" sz="3200" dirty="0"/>
              <a:t>1cm</a:t>
            </a:r>
            <a:endParaRPr lang="sr-Cyrl-RS" sz="3200" dirty="0"/>
          </a:p>
          <a:p>
            <a:r>
              <a:rPr lang="sr-Cyrl-RS" sz="3200" dirty="0"/>
              <a:t>Користи се са месом, рибом, поврћем и јајима, за мазање канапеа или крутона, за завршавање белих и браон сосова</a:t>
            </a:r>
            <a:endParaRPr lang="sr-Latn-RS" sz="3200" dirty="0"/>
          </a:p>
        </p:txBody>
      </p:sp>
    </p:spTree>
    <p:extLst>
      <p:ext uri="{BB962C8B-B14F-4D97-AF65-F5344CB8AC3E}">
        <p14:creationId xmlns:p14="http://schemas.microsoft.com/office/powerpoint/2010/main" val="118113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2">
            <a:extLst>
              <a:ext uri="{FF2B5EF4-FFF2-40B4-BE49-F238E27FC236}">
                <a16:creationId xmlns:a16="http://schemas.microsoft.com/office/drawing/2014/main" id="{588E71FA-84CA-8737-12D6-77710480E691}"/>
              </a:ext>
            </a:extLst>
          </p:cNvPr>
          <p:cNvPicPr>
            <a:picLocks noChangeAspect="1"/>
          </p:cNvPicPr>
          <p:nvPr/>
        </p:nvPicPr>
        <p:blipFill>
          <a:blip r:embed="rId2"/>
          <a:stretch>
            <a:fillRect/>
          </a:stretch>
        </p:blipFill>
        <p:spPr>
          <a:xfrm>
            <a:off x="0" y="0"/>
            <a:ext cx="5946018" cy="6858000"/>
          </a:xfrm>
          <a:prstGeom prst="rect">
            <a:avLst/>
          </a:prstGeom>
        </p:spPr>
      </p:pic>
      <p:pic>
        <p:nvPicPr>
          <p:cNvPr id="4" name="Content Placeholder 12">
            <a:extLst>
              <a:ext uri="{FF2B5EF4-FFF2-40B4-BE49-F238E27FC236}">
                <a16:creationId xmlns:a16="http://schemas.microsoft.com/office/drawing/2014/main" id="{E511B1E2-7DE5-5BBE-49AA-D5AD8E30F78A}"/>
              </a:ext>
            </a:extLst>
          </p:cNvPr>
          <p:cNvPicPr>
            <a:picLocks noChangeAspect="1"/>
          </p:cNvPicPr>
          <p:nvPr/>
        </p:nvPicPr>
        <p:blipFill>
          <a:blip r:embed="rId2"/>
          <a:stretch>
            <a:fillRect/>
          </a:stretch>
        </p:blipFill>
        <p:spPr>
          <a:xfrm>
            <a:off x="5946018" y="0"/>
            <a:ext cx="6247420" cy="6858000"/>
          </a:xfrm>
          <a:prstGeom prst="rect">
            <a:avLst/>
          </a:prstGeom>
        </p:spPr>
      </p:pic>
      <p:sp>
        <p:nvSpPr>
          <p:cNvPr id="3" name="Content Placeholder 2">
            <a:extLst>
              <a:ext uri="{FF2B5EF4-FFF2-40B4-BE49-F238E27FC236}">
                <a16:creationId xmlns:a16="http://schemas.microsoft.com/office/drawing/2014/main" id="{DEE5B5B5-5BE2-3375-F5F1-D0D95E66840E}"/>
              </a:ext>
            </a:extLst>
          </p:cNvPr>
          <p:cNvSpPr>
            <a:spLocks noGrp="1"/>
          </p:cNvSpPr>
          <p:nvPr>
            <p:ph idx="1"/>
          </p:nvPr>
        </p:nvSpPr>
        <p:spPr>
          <a:xfrm>
            <a:off x="189781" y="1940943"/>
            <a:ext cx="4830793" cy="4236020"/>
          </a:xfrm>
        </p:spPr>
        <p:txBody>
          <a:bodyPr>
            <a:normAutofit/>
          </a:bodyPr>
          <a:lstStyle/>
          <a:p>
            <a:r>
              <a:rPr lang="sr-Latn-RS" sz="3600" b="1" dirty="0"/>
              <a:t>Maitre d hotel </a:t>
            </a:r>
            <a:r>
              <a:rPr lang="sr-Cyrl-RS" sz="3600" b="1" dirty="0"/>
              <a:t>путер</a:t>
            </a:r>
            <a:endParaRPr lang="sr-Latn-RS" sz="3600" b="1" dirty="0"/>
          </a:p>
          <a:p>
            <a:r>
              <a:rPr lang="sr-Latn-RS" sz="3600" dirty="0"/>
              <a:t>454g</a:t>
            </a:r>
            <a:r>
              <a:rPr lang="sr-Cyrl-RS" sz="3600" dirty="0"/>
              <a:t> меког путера</a:t>
            </a:r>
          </a:p>
          <a:p>
            <a:r>
              <a:rPr lang="sr-Latn-RS" sz="3600" dirty="0"/>
              <a:t>5</a:t>
            </a:r>
            <a:r>
              <a:rPr lang="sr-Cyrl-RS" sz="3600" dirty="0"/>
              <a:t>0</a:t>
            </a:r>
            <a:r>
              <a:rPr lang="sr-Latn-RS" sz="3600" dirty="0"/>
              <a:t>g</a:t>
            </a:r>
            <a:r>
              <a:rPr lang="sr-Cyrl-RS" sz="3600" dirty="0"/>
              <a:t> ситно сецканог першуна</a:t>
            </a:r>
          </a:p>
          <a:p>
            <a:r>
              <a:rPr lang="sr-Cyrl-RS" sz="3600" dirty="0"/>
              <a:t>45</a:t>
            </a:r>
            <a:r>
              <a:rPr lang="sr-Latn-RS" sz="3600" dirty="0"/>
              <a:t>ml </a:t>
            </a:r>
            <a:r>
              <a:rPr lang="sr-Cyrl-RS" sz="3600" dirty="0"/>
              <a:t>сока од лимуна</a:t>
            </a:r>
          </a:p>
          <a:p>
            <a:r>
              <a:rPr lang="sr-Cyrl-RS" sz="3600" dirty="0"/>
              <a:t>Бели бибер</a:t>
            </a:r>
          </a:p>
          <a:p>
            <a:r>
              <a:rPr lang="sr-Cyrl-RS" sz="3600" dirty="0"/>
              <a:t>25</a:t>
            </a:r>
            <a:r>
              <a:rPr lang="sr-Latn-RS" sz="3600" dirty="0"/>
              <a:t>ml</a:t>
            </a:r>
            <a:r>
              <a:rPr lang="sr-Cyrl-RS" sz="3600" dirty="0"/>
              <a:t> белог вина</a:t>
            </a:r>
            <a:endParaRPr lang="sr-Latn-RS" sz="3600" dirty="0"/>
          </a:p>
        </p:txBody>
      </p:sp>
      <p:sp>
        <p:nvSpPr>
          <p:cNvPr id="6" name="Content Placeholder 2">
            <a:extLst>
              <a:ext uri="{FF2B5EF4-FFF2-40B4-BE49-F238E27FC236}">
                <a16:creationId xmlns:a16="http://schemas.microsoft.com/office/drawing/2014/main" id="{C77173D2-8859-3E6A-788C-6147B61FE92D}"/>
              </a:ext>
            </a:extLst>
          </p:cNvPr>
          <p:cNvSpPr txBox="1">
            <a:spLocks/>
          </p:cNvSpPr>
          <p:nvPr/>
        </p:nvSpPr>
        <p:spPr>
          <a:xfrm>
            <a:off x="5382883" y="1811547"/>
            <a:ext cx="6619336" cy="4597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r-Latn-RS" sz="3600" b="1" dirty="0"/>
              <a:t>M</a:t>
            </a:r>
            <a:r>
              <a:rPr lang="sr-Cyrl-RS" sz="3600" b="1" dirty="0"/>
              <a:t>ноги други путери се могу припремити на исти начин додајући различите укусе</a:t>
            </a:r>
            <a:endParaRPr lang="sr-Latn-RS" sz="3600" b="1" dirty="0"/>
          </a:p>
          <a:p>
            <a:r>
              <a:rPr lang="sr-Cyrl-RS" sz="3600" dirty="0"/>
              <a:t>Инћун</a:t>
            </a:r>
          </a:p>
          <a:p>
            <a:r>
              <a:rPr lang="sr-Cyrl-RS" sz="3600" dirty="0"/>
              <a:t>Влашац</a:t>
            </a:r>
          </a:p>
          <a:p>
            <a:r>
              <a:rPr lang="sr-Cyrl-RS" sz="3600" dirty="0"/>
              <a:t>Рачићи</a:t>
            </a:r>
          </a:p>
          <a:p>
            <a:r>
              <a:rPr lang="sr-Cyrl-RS" sz="3600" dirty="0"/>
              <a:t>Бели лук......</a:t>
            </a:r>
            <a:endParaRPr lang="sr-Latn-RS" sz="3600" dirty="0"/>
          </a:p>
        </p:txBody>
      </p:sp>
      <p:sp>
        <p:nvSpPr>
          <p:cNvPr id="8" name="TextBox 7">
            <a:extLst>
              <a:ext uri="{FF2B5EF4-FFF2-40B4-BE49-F238E27FC236}">
                <a16:creationId xmlns:a16="http://schemas.microsoft.com/office/drawing/2014/main" id="{8343A6ED-25F9-459F-C16F-CE77D543724A}"/>
              </a:ext>
            </a:extLst>
          </p:cNvPr>
          <p:cNvSpPr txBox="1"/>
          <p:nvPr/>
        </p:nvSpPr>
        <p:spPr>
          <a:xfrm>
            <a:off x="2204049" y="548688"/>
            <a:ext cx="6133380" cy="584775"/>
          </a:xfrm>
          <a:prstGeom prst="rect">
            <a:avLst/>
          </a:prstGeom>
          <a:noFill/>
        </p:spPr>
        <p:txBody>
          <a:bodyPr wrap="square">
            <a:spAutoFit/>
          </a:bodyPr>
          <a:lstStyle/>
          <a:p>
            <a:r>
              <a:rPr lang="sr-Cyrl-RS" sz="3200" b="1" dirty="0"/>
              <a:t>Састављени путер </a:t>
            </a:r>
          </a:p>
        </p:txBody>
      </p:sp>
      <p:sp>
        <p:nvSpPr>
          <p:cNvPr id="2" name="TextBox 1">
            <a:extLst>
              <a:ext uri="{FF2B5EF4-FFF2-40B4-BE49-F238E27FC236}">
                <a16:creationId xmlns:a16="http://schemas.microsoft.com/office/drawing/2014/main" id="{2F17637D-3B9C-EBED-BC84-47D5D8339A91}"/>
              </a:ext>
            </a:extLst>
          </p:cNvPr>
          <p:cNvSpPr txBox="1"/>
          <p:nvPr/>
        </p:nvSpPr>
        <p:spPr>
          <a:xfrm>
            <a:off x="29160" y="6446228"/>
            <a:ext cx="7331842" cy="369332"/>
          </a:xfrm>
          <a:prstGeom prst="rect">
            <a:avLst/>
          </a:prstGeom>
          <a:noFill/>
        </p:spPr>
        <p:txBody>
          <a:bodyPr wrap="square">
            <a:spAutoFit/>
          </a:bodyPr>
          <a:lstStyle/>
          <a:p>
            <a:r>
              <a:rPr lang="sr-Cyrl-RS" b="1" dirty="0">
                <a:solidFill>
                  <a:srgbClr val="0563C1"/>
                </a:solidFill>
                <a:hlinkClick r:id="rId3">
                  <a:extLst>
                    <a:ext uri="{A12FA001-AC4F-418D-AE19-62706E023703}">
                      <ahyp:hlinkClr xmlns:ahyp="http://schemas.microsoft.com/office/drawing/2018/hyperlinkcolor" val="tx"/>
                    </a:ext>
                  </a:extLst>
                </a:hlinkClick>
              </a:rPr>
              <a:t>Извор </a:t>
            </a:r>
            <a:r>
              <a:rPr lang="en-US" b="1" dirty="0">
                <a:solidFill>
                  <a:schemeClr val="accent1">
                    <a:lumMod val="75000"/>
                  </a:schemeClr>
                </a:solidFill>
                <a:hlinkClick r:id="rId3">
                  <a:extLst>
                    <a:ext uri="{A12FA001-AC4F-418D-AE19-62706E023703}">
                      <ahyp:hlinkClr xmlns:ahyp="http://schemas.microsoft.com/office/drawing/2018/hyperlinkcolor" val="tx"/>
                    </a:ext>
                  </a:extLst>
                </a:hlinkClick>
              </a:rPr>
              <a:t>:</a:t>
            </a:r>
            <a:r>
              <a:rPr lang="sr-Cyrl-RS" b="1" dirty="0">
                <a:solidFill>
                  <a:schemeClr val="accent1">
                    <a:lumMod val="75000"/>
                  </a:schemeClr>
                </a:solidFill>
              </a:rPr>
              <a:t> Вукић, М. Основи гастрономија, Београд 2009.</a:t>
            </a:r>
            <a:endParaRPr lang="sr-Latn-RS" b="1" dirty="0">
              <a:solidFill>
                <a:schemeClr val="accent1">
                  <a:lumMod val="75000"/>
                </a:schemeClr>
              </a:solidFill>
            </a:endParaRPr>
          </a:p>
        </p:txBody>
      </p:sp>
    </p:spTree>
    <p:extLst>
      <p:ext uri="{BB962C8B-B14F-4D97-AF65-F5344CB8AC3E}">
        <p14:creationId xmlns:p14="http://schemas.microsoft.com/office/powerpoint/2010/main" val="4049446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05481" y="1652073"/>
            <a:ext cx="8229600" cy="715962"/>
          </a:xfrm>
        </p:spPr>
        <p:txBody>
          <a:bodyPr>
            <a:normAutofit/>
          </a:bodyPr>
          <a:lstStyle/>
          <a:p>
            <a:r>
              <a:rPr lang="sr-Cyrl-RS" dirty="0"/>
              <a:t>Кечап</a:t>
            </a:r>
            <a:endParaRPr lang="en-US" dirty="0"/>
          </a:p>
        </p:txBody>
      </p:sp>
      <p:sp>
        <p:nvSpPr>
          <p:cNvPr id="43011" name="Content Placeholder 2"/>
          <p:cNvSpPr>
            <a:spLocks noGrp="1"/>
          </p:cNvSpPr>
          <p:nvPr>
            <p:ph idx="1"/>
          </p:nvPr>
        </p:nvSpPr>
        <p:spPr>
          <a:xfrm>
            <a:off x="535459" y="2677341"/>
            <a:ext cx="10818341" cy="3962356"/>
          </a:xfrm>
        </p:spPr>
        <p:txBody>
          <a:bodyPr>
            <a:normAutofit/>
          </a:bodyPr>
          <a:lstStyle/>
          <a:p>
            <a:r>
              <a:rPr lang="sr-Cyrl-RS" sz="3200" dirty="0"/>
              <a:t>Концентрисани сок од парадајза</a:t>
            </a:r>
            <a:endParaRPr lang="sr-Latn-RS" sz="3200" dirty="0"/>
          </a:p>
          <a:p>
            <a:r>
              <a:rPr lang="sr-Latn-RS" sz="3200" dirty="0"/>
              <a:t>25-30% sm</a:t>
            </a:r>
          </a:p>
          <a:p>
            <a:r>
              <a:rPr lang="sr-Cyrl-RS" sz="3200" dirty="0"/>
              <a:t>Киселост </a:t>
            </a:r>
            <a:r>
              <a:rPr lang="sr-Latn-RS" sz="3200" dirty="0"/>
              <a:t>1,25-1,5%</a:t>
            </a:r>
          </a:p>
          <a:p>
            <a:r>
              <a:rPr lang="sr-Latn-RS" sz="3200" dirty="0"/>
              <a:t>0,1% K-</a:t>
            </a:r>
            <a:r>
              <a:rPr lang="sr-Cyrl-RS" sz="3200" dirty="0"/>
              <a:t>сорбат или </a:t>
            </a:r>
            <a:r>
              <a:rPr lang="sr-Latn-RS" sz="3200" dirty="0"/>
              <a:t>Na-</a:t>
            </a:r>
            <a:r>
              <a:rPr lang="sr-Cyrl-RS" sz="3200" dirty="0"/>
              <a:t>бензоат</a:t>
            </a:r>
            <a:endParaRPr lang="en-US" sz="3200" dirty="0"/>
          </a:p>
        </p:txBody>
      </p:sp>
      <p:pic>
        <p:nvPicPr>
          <p:cNvPr id="3" name="Picture 2">
            <a:extLst>
              <a:ext uri="{FF2B5EF4-FFF2-40B4-BE49-F238E27FC236}">
                <a16:creationId xmlns:a16="http://schemas.microsoft.com/office/drawing/2014/main" id="{512F6BDE-3220-B5D0-D831-3669CFBE4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1806" y="2142483"/>
            <a:ext cx="4034480" cy="4034480"/>
          </a:xfrm>
          <a:prstGeom prst="rect">
            <a:avLst/>
          </a:prstGeom>
        </p:spPr>
      </p:pic>
      <p:sp>
        <p:nvSpPr>
          <p:cNvPr id="4" name="Title 1">
            <a:extLst>
              <a:ext uri="{FF2B5EF4-FFF2-40B4-BE49-F238E27FC236}">
                <a16:creationId xmlns:a16="http://schemas.microsoft.com/office/drawing/2014/main" id="{7C811E4D-3ACB-26B8-AD76-5655AEBDA54A}"/>
              </a:ext>
            </a:extLst>
          </p:cNvPr>
          <p:cNvSpPr txBox="1">
            <a:spLocks/>
          </p:cNvSpPr>
          <p:nvPr/>
        </p:nvSpPr>
        <p:spPr>
          <a:xfrm>
            <a:off x="1981200" y="403654"/>
            <a:ext cx="8229600" cy="939114"/>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r-Cyrl-RS" dirty="0"/>
              <a:t>Индустријски произведени сосови</a:t>
            </a:r>
            <a:endParaRPr lang="en-US" dirty="0"/>
          </a:p>
        </p:txBody>
      </p:sp>
    </p:spTree>
    <p:extLst>
      <p:ext uri="{BB962C8B-B14F-4D97-AF65-F5344CB8AC3E}">
        <p14:creationId xmlns:p14="http://schemas.microsoft.com/office/powerpoint/2010/main" val="3429192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B1377-F72D-0164-7BF7-F16A4EFEAB67}"/>
              </a:ext>
            </a:extLst>
          </p:cNvPr>
          <p:cNvSpPr>
            <a:spLocks noGrp="1"/>
          </p:cNvSpPr>
          <p:nvPr>
            <p:ph type="title"/>
          </p:nvPr>
        </p:nvSpPr>
        <p:spPr/>
        <p:txBody>
          <a:bodyPr/>
          <a:lstStyle/>
          <a:p>
            <a:r>
              <a:rPr lang="sr-Cyrl-RS" b="1" dirty="0"/>
              <a:t>Ворчестер сос</a:t>
            </a:r>
            <a:endParaRPr lang="sr-Latn-RS" dirty="0"/>
          </a:p>
        </p:txBody>
      </p:sp>
      <p:sp>
        <p:nvSpPr>
          <p:cNvPr id="3" name="Content Placeholder 2">
            <a:extLst>
              <a:ext uri="{FF2B5EF4-FFF2-40B4-BE49-F238E27FC236}">
                <a16:creationId xmlns:a16="http://schemas.microsoft.com/office/drawing/2014/main" id="{BC98B017-BFA0-CCCF-547A-A30D93E5F437}"/>
              </a:ext>
            </a:extLst>
          </p:cNvPr>
          <p:cNvSpPr>
            <a:spLocks noGrp="1"/>
          </p:cNvSpPr>
          <p:nvPr>
            <p:ph idx="1"/>
          </p:nvPr>
        </p:nvSpPr>
        <p:spPr>
          <a:xfrm>
            <a:off x="477795" y="1690688"/>
            <a:ext cx="10876005" cy="4486275"/>
          </a:xfrm>
        </p:spPr>
        <p:txBody>
          <a:bodyPr>
            <a:normAutofit/>
          </a:bodyPr>
          <a:lstStyle/>
          <a:p>
            <a:r>
              <a:rPr lang="sr-Cyrl-RS" sz="3200" dirty="0"/>
              <a:t>Енглески ферментисани сос</a:t>
            </a:r>
          </a:p>
          <a:p>
            <a:r>
              <a:rPr lang="sr-Cyrl-RS" sz="3200" dirty="0"/>
              <a:t>Благо пикантан, слатко киселог укуса</a:t>
            </a:r>
          </a:p>
          <a:p>
            <a:r>
              <a:rPr lang="sr-Cyrl-RS" sz="3200" dirty="0"/>
              <a:t>Сирће, </a:t>
            </a:r>
          </a:p>
          <a:p>
            <a:r>
              <a:rPr lang="sr-Cyrl-RS" sz="3200" dirty="0"/>
              <a:t>Риба</a:t>
            </a:r>
          </a:p>
          <a:p>
            <a:r>
              <a:rPr lang="sr-Cyrl-RS" sz="3200" dirty="0"/>
              <a:t>Шећер</a:t>
            </a:r>
          </a:p>
          <a:p>
            <a:r>
              <a:rPr lang="sr-Cyrl-RS" sz="3200" dirty="0"/>
              <a:t>Зачини</a:t>
            </a:r>
          </a:p>
          <a:p>
            <a:endParaRPr lang="sr-Latn-RS" sz="3200" dirty="0"/>
          </a:p>
        </p:txBody>
      </p:sp>
      <p:pic>
        <p:nvPicPr>
          <p:cNvPr id="5" name="Picture 4">
            <a:extLst>
              <a:ext uri="{FF2B5EF4-FFF2-40B4-BE49-F238E27FC236}">
                <a16:creationId xmlns:a16="http://schemas.microsoft.com/office/drawing/2014/main" id="{7EDB75BB-C061-2880-5254-CCC3F7CA8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413000"/>
            <a:ext cx="7620000" cy="4445000"/>
          </a:xfrm>
          <a:prstGeom prst="ellipse">
            <a:avLst/>
          </a:prstGeom>
          <a:ln>
            <a:noFill/>
          </a:ln>
          <a:effectLst>
            <a:softEdge rad="112500"/>
          </a:effectLst>
        </p:spPr>
      </p:pic>
    </p:spTree>
    <p:extLst>
      <p:ext uri="{BB962C8B-B14F-4D97-AF65-F5344CB8AC3E}">
        <p14:creationId xmlns:p14="http://schemas.microsoft.com/office/powerpoint/2010/main" val="3862618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FBE44-9586-EEB0-7444-48246DD1F7FA}"/>
              </a:ext>
            </a:extLst>
          </p:cNvPr>
          <p:cNvSpPr>
            <a:spLocks noGrp="1"/>
          </p:cNvSpPr>
          <p:nvPr>
            <p:ph type="title"/>
          </p:nvPr>
        </p:nvSpPr>
        <p:spPr/>
        <p:txBody>
          <a:bodyPr/>
          <a:lstStyle/>
          <a:p>
            <a:r>
              <a:rPr lang="sr-Cyrl-RS" dirty="0"/>
              <a:t>Соја сос</a:t>
            </a:r>
            <a:endParaRPr lang="sr-Latn-RS" dirty="0"/>
          </a:p>
        </p:txBody>
      </p:sp>
      <p:sp>
        <p:nvSpPr>
          <p:cNvPr id="3" name="Content Placeholder 2">
            <a:extLst>
              <a:ext uri="{FF2B5EF4-FFF2-40B4-BE49-F238E27FC236}">
                <a16:creationId xmlns:a16="http://schemas.microsoft.com/office/drawing/2014/main" id="{6711A0E6-8714-6EBE-E4A0-C07F7ACFD83D}"/>
              </a:ext>
            </a:extLst>
          </p:cNvPr>
          <p:cNvSpPr>
            <a:spLocks noGrp="1"/>
          </p:cNvSpPr>
          <p:nvPr>
            <p:ph idx="1"/>
          </p:nvPr>
        </p:nvSpPr>
        <p:spPr>
          <a:xfrm>
            <a:off x="494270" y="1690688"/>
            <a:ext cx="6977449" cy="5056101"/>
          </a:xfrm>
        </p:spPr>
        <p:txBody>
          <a:bodyPr>
            <a:normAutofit/>
          </a:bodyPr>
          <a:lstStyle/>
          <a:p>
            <a:r>
              <a:rPr lang="sr-Cyrl-RS" sz="3200" dirty="0"/>
              <a:t>Пореклом из Кине</a:t>
            </a:r>
          </a:p>
          <a:p>
            <a:r>
              <a:rPr lang="sr-Cyrl-RS" sz="3200" dirty="0"/>
              <a:t>Ферментисана маса прокуваних зрна соје, житарица, сланог воденог раствора и </a:t>
            </a:r>
            <a:r>
              <a:rPr lang="sr-Latn-RS" sz="3200" i="1" dirty="0"/>
              <a:t>Aspergillus oryzae</a:t>
            </a:r>
            <a:r>
              <a:rPr lang="sr-Cyrl-RS" sz="3200" i="1" dirty="0"/>
              <a:t> </a:t>
            </a:r>
            <a:r>
              <a:rPr lang="sr-Cyrl-RS" sz="3200" dirty="0"/>
              <a:t>или </a:t>
            </a:r>
            <a:r>
              <a:rPr lang="sr-Latn-RS" sz="3200" i="1" dirty="0"/>
              <a:t>Aspergillus sojae</a:t>
            </a:r>
            <a:endParaRPr lang="sr-Cyrl-RS" sz="3200" i="1" dirty="0"/>
          </a:p>
          <a:p>
            <a:endParaRPr lang="sr-Latn-RS" sz="3200" dirty="0"/>
          </a:p>
        </p:txBody>
      </p:sp>
      <p:pic>
        <p:nvPicPr>
          <p:cNvPr id="7" name="Picture 6">
            <a:extLst>
              <a:ext uri="{FF2B5EF4-FFF2-40B4-BE49-F238E27FC236}">
                <a16:creationId xmlns:a16="http://schemas.microsoft.com/office/drawing/2014/main" id="{7AC74095-8278-CBD7-3E50-B4D9962E05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0"/>
            <a:ext cx="4572000" cy="6858000"/>
          </a:xfrm>
          <a:prstGeom prst="rect">
            <a:avLst/>
          </a:prstGeom>
        </p:spPr>
      </p:pic>
    </p:spTree>
    <p:extLst>
      <p:ext uri="{BB962C8B-B14F-4D97-AF65-F5344CB8AC3E}">
        <p14:creationId xmlns:p14="http://schemas.microsoft.com/office/powerpoint/2010/main" val="2824114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6B4194A-F52B-EA40-DE11-7D3563D91A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6637" y="0"/>
            <a:ext cx="9285363" cy="6858000"/>
          </a:xfrm>
        </p:spPr>
      </p:pic>
      <p:sp>
        <p:nvSpPr>
          <p:cNvPr id="2" name="Title 1">
            <a:extLst>
              <a:ext uri="{FF2B5EF4-FFF2-40B4-BE49-F238E27FC236}">
                <a16:creationId xmlns:a16="http://schemas.microsoft.com/office/drawing/2014/main" id="{57AC2781-3978-EBC7-FB63-65E7A2B49DBA}"/>
              </a:ext>
            </a:extLst>
          </p:cNvPr>
          <p:cNvSpPr>
            <a:spLocks noGrp="1"/>
          </p:cNvSpPr>
          <p:nvPr>
            <p:ph type="title"/>
          </p:nvPr>
        </p:nvSpPr>
        <p:spPr/>
        <p:txBody>
          <a:bodyPr/>
          <a:lstStyle/>
          <a:p>
            <a:r>
              <a:rPr lang="sr-Cyrl-RS" dirty="0"/>
              <a:t>Табаско сос</a:t>
            </a:r>
            <a:endParaRPr lang="sr-Latn-RS" dirty="0"/>
          </a:p>
        </p:txBody>
      </p:sp>
      <p:sp>
        <p:nvSpPr>
          <p:cNvPr id="6" name="Title 1">
            <a:extLst>
              <a:ext uri="{FF2B5EF4-FFF2-40B4-BE49-F238E27FC236}">
                <a16:creationId xmlns:a16="http://schemas.microsoft.com/office/drawing/2014/main" id="{7C5D4A06-18A5-9BEA-31A7-22BE4BF5D41F}"/>
              </a:ext>
            </a:extLst>
          </p:cNvPr>
          <p:cNvSpPr txBox="1">
            <a:spLocks/>
          </p:cNvSpPr>
          <p:nvPr/>
        </p:nvSpPr>
        <p:spPr>
          <a:xfrm>
            <a:off x="331573" y="1690689"/>
            <a:ext cx="3540211" cy="45618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r-Cyrl-RS" dirty="0"/>
              <a:t>Паприка</a:t>
            </a:r>
          </a:p>
          <a:p>
            <a:r>
              <a:rPr lang="sr-Cyrl-RS" dirty="0"/>
              <a:t>Со</a:t>
            </a:r>
          </a:p>
          <a:p>
            <a:r>
              <a:rPr lang="sr-Cyrl-RS" dirty="0"/>
              <a:t>Сирће</a:t>
            </a:r>
          </a:p>
        </p:txBody>
      </p:sp>
    </p:spTree>
    <p:extLst>
      <p:ext uri="{BB962C8B-B14F-4D97-AF65-F5344CB8AC3E}">
        <p14:creationId xmlns:p14="http://schemas.microsoft.com/office/powerpoint/2010/main" val="821237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91863-4490-E88C-B227-79DE0BEE3745}"/>
              </a:ext>
            </a:extLst>
          </p:cNvPr>
          <p:cNvSpPr>
            <a:spLocks noGrp="1"/>
          </p:cNvSpPr>
          <p:nvPr>
            <p:ph type="title"/>
          </p:nvPr>
        </p:nvSpPr>
        <p:spPr/>
        <p:txBody>
          <a:bodyPr/>
          <a:lstStyle/>
          <a:p>
            <a:r>
              <a:rPr lang="sr-Cyrl-RS" dirty="0"/>
              <a:t>Сенф</a:t>
            </a:r>
            <a:endParaRPr lang="sr-Latn-RS" dirty="0"/>
          </a:p>
        </p:txBody>
      </p:sp>
      <p:pic>
        <p:nvPicPr>
          <p:cNvPr id="5" name="Content Placeholder 4">
            <a:extLst>
              <a:ext uri="{FF2B5EF4-FFF2-40B4-BE49-F238E27FC236}">
                <a16:creationId xmlns:a16="http://schemas.microsoft.com/office/drawing/2014/main" id="{AE0C326F-2CA1-02F4-3A67-4E922922DE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6394" y="1458097"/>
            <a:ext cx="9326130" cy="5247503"/>
          </a:xfrm>
        </p:spPr>
      </p:pic>
    </p:spTree>
    <p:extLst>
      <p:ext uri="{BB962C8B-B14F-4D97-AF65-F5344CB8AC3E}">
        <p14:creationId xmlns:p14="http://schemas.microsoft.com/office/powerpoint/2010/main" val="5037074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BF045E72-55C8-D771-F5B7-1CB85EB08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795"/>
            <a:ext cx="12192000" cy="6921136"/>
          </a:xfrm>
          <a:prstGeom prst="rect">
            <a:avLst/>
          </a:prstGeom>
        </p:spPr>
      </p:pic>
      <p:sp>
        <p:nvSpPr>
          <p:cNvPr id="2" name="Title 1">
            <a:extLst>
              <a:ext uri="{FF2B5EF4-FFF2-40B4-BE49-F238E27FC236}">
                <a16:creationId xmlns:a16="http://schemas.microsoft.com/office/drawing/2014/main" id="{C3BFFD2A-795D-093B-9BFB-6D88DAABC968}"/>
              </a:ext>
            </a:extLst>
          </p:cNvPr>
          <p:cNvSpPr>
            <a:spLocks noGrp="1"/>
          </p:cNvSpPr>
          <p:nvPr>
            <p:ph type="title"/>
          </p:nvPr>
        </p:nvSpPr>
        <p:spPr>
          <a:xfrm>
            <a:off x="4009769" y="3915005"/>
            <a:ext cx="4885359" cy="1325563"/>
          </a:xfrm>
        </p:spPr>
        <p:txBody>
          <a:bodyPr>
            <a:normAutofit/>
          </a:bodyPr>
          <a:lstStyle/>
          <a:p>
            <a:r>
              <a:rPr lang="sr-Cyrl-RS" sz="4800" b="1" dirty="0"/>
              <a:t>Хвала на пажњи</a:t>
            </a:r>
            <a:endParaRPr lang="sr-Latn-RS" sz="4800" b="1" dirty="0"/>
          </a:p>
        </p:txBody>
      </p:sp>
    </p:spTree>
    <p:extLst>
      <p:ext uri="{BB962C8B-B14F-4D97-AF65-F5344CB8AC3E}">
        <p14:creationId xmlns:p14="http://schemas.microsoft.com/office/powerpoint/2010/main" val="1326309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F522AA-5A8B-A1CC-20C5-B2A2168BD6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512" y="4714875"/>
            <a:ext cx="2392834" cy="2143125"/>
          </a:xfrm>
          <a:prstGeom prst="rect">
            <a:avLst/>
          </a:prstGeom>
        </p:spPr>
      </p:pic>
      <p:pic>
        <p:nvPicPr>
          <p:cNvPr id="6" name="Picture 5">
            <a:extLst>
              <a:ext uri="{FF2B5EF4-FFF2-40B4-BE49-F238E27FC236}">
                <a16:creationId xmlns:a16="http://schemas.microsoft.com/office/drawing/2014/main" id="{876BFB29-048A-9B9C-6CF7-3162F8A6C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3927" y="2543175"/>
            <a:ext cx="1771650" cy="1771650"/>
          </a:xfrm>
          <a:prstGeom prst="rect">
            <a:avLst/>
          </a:prstGeom>
        </p:spPr>
      </p:pic>
      <p:sp>
        <p:nvSpPr>
          <p:cNvPr id="3" name="Content Placeholder 2">
            <a:extLst>
              <a:ext uri="{FF2B5EF4-FFF2-40B4-BE49-F238E27FC236}">
                <a16:creationId xmlns:a16="http://schemas.microsoft.com/office/drawing/2014/main" id="{38E528BD-F7E3-B5D1-C49B-39641D3542C0}"/>
              </a:ext>
            </a:extLst>
          </p:cNvPr>
          <p:cNvSpPr>
            <a:spLocks noGrp="1"/>
          </p:cNvSpPr>
          <p:nvPr>
            <p:ph idx="1"/>
          </p:nvPr>
        </p:nvSpPr>
        <p:spPr>
          <a:xfrm>
            <a:off x="576649" y="1690688"/>
            <a:ext cx="11137556" cy="4486275"/>
          </a:xfrm>
        </p:spPr>
        <p:txBody>
          <a:bodyPr>
            <a:normAutofit/>
          </a:bodyPr>
          <a:lstStyle/>
          <a:p>
            <a:r>
              <a:rPr lang="ru-RU" sz="3600" dirty="0"/>
              <a:t>Емулзија уље/вода (о/w) ако је диспергована фаза уље а </a:t>
            </a:r>
            <a:r>
              <a:rPr lang="ru-RU" sz="3600" i="1" dirty="0"/>
              <a:t>континуирана фаза</a:t>
            </a:r>
            <a:r>
              <a:rPr lang="ru-RU" sz="3600" dirty="0"/>
              <a:t> је вода или водени раствор</a:t>
            </a:r>
          </a:p>
          <a:p>
            <a:pPr marL="0" indent="0">
              <a:buNone/>
            </a:pPr>
            <a:endParaRPr lang="ru-RU" sz="3600" dirty="0"/>
          </a:p>
          <a:p>
            <a:endParaRPr lang="ru-RU" sz="3600" dirty="0"/>
          </a:p>
          <a:p>
            <a:r>
              <a:rPr lang="ru-RU" sz="3600" dirty="0"/>
              <a:t>Емулзија вода/уље (w/о) ако је диспергован фаза вода или водени раствор, а </a:t>
            </a:r>
            <a:r>
              <a:rPr lang="ru-RU" sz="3600" i="1" dirty="0"/>
              <a:t>континуирана фаза </a:t>
            </a:r>
            <a:r>
              <a:rPr lang="ru-RU" sz="3600" dirty="0"/>
              <a:t>је уље </a:t>
            </a:r>
            <a:endParaRPr lang="sr-Latn-RS" sz="3600" dirty="0"/>
          </a:p>
        </p:txBody>
      </p:sp>
      <p:sp>
        <p:nvSpPr>
          <p:cNvPr id="4" name="Title 1">
            <a:extLst>
              <a:ext uri="{FF2B5EF4-FFF2-40B4-BE49-F238E27FC236}">
                <a16:creationId xmlns:a16="http://schemas.microsoft.com/office/drawing/2014/main" id="{1D1592DC-3020-C1A4-B78B-A796CE41DEB8}"/>
              </a:ext>
            </a:extLst>
          </p:cNvPr>
          <p:cNvSpPr>
            <a:spLocks noGrp="1"/>
          </p:cNvSpPr>
          <p:nvPr>
            <p:ph type="title"/>
          </p:nvPr>
        </p:nvSpPr>
        <p:spPr>
          <a:xfrm>
            <a:off x="838200" y="365125"/>
            <a:ext cx="10515600" cy="1325563"/>
          </a:xfrm>
        </p:spPr>
        <p:txBody>
          <a:bodyPr/>
          <a:lstStyle/>
          <a:p>
            <a:r>
              <a:rPr lang="sr-Cyrl-RS" b="1" dirty="0"/>
              <a:t>Емулзије</a:t>
            </a:r>
            <a:r>
              <a:rPr lang="sr-Cyrl-RS" dirty="0"/>
              <a:t> – општи појмови</a:t>
            </a:r>
            <a:endParaRPr lang="sr-Latn-RS" dirty="0"/>
          </a:p>
        </p:txBody>
      </p:sp>
    </p:spTree>
    <p:extLst>
      <p:ext uri="{BB962C8B-B14F-4D97-AF65-F5344CB8AC3E}">
        <p14:creationId xmlns:p14="http://schemas.microsoft.com/office/powerpoint/2010/main" val="3951635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0125D-58E4-BE25-90C7-4375A84D3288}"/>
              </a:ext>
            </a:extLst>
          </p:cNvPr>
          <p:cNvSpPr>
            <a:spLocks noGrp="1"/>
          </p:cNvSpPr>
          <p:nvPr>
            <p:ph type="title"/>
          </p:nvPr>
        </p:nvSpPr>
        <p:spPr>
          <a:xfrm>
            <a:off x="501445" y="365126"/>
            <a:ext cx="10852355" cy="736088"/>
          </a:xfrm>
        </p:spPr>
        <p:txBody>
          <a:bodyPr/>
          <a:lstStyle/>
          <a:p>
            <a:r>
              <a:rPr lang="sr-Cyrl-RS" dirty="0"/>
              <a:t>Емулзије</a:t>
            </a:r>
            <a:endParaRPr lang="sr-Latn-RS" dirty="0"/>
          </a:p>
        </p:txBody>
      </p:sp>
      <p:pic>
        <p:nvPicPr>
          <p:cNvPr id="4" name="Picture 2">
            <a:extLst>
              <a:ext uri="{FF2B5EF4-FFF2-40B4-BE49-F238E27FC236}">
                <a16:creationId xmlns:a16="http://schemas.microsoft.com/office/drawing/2014/main" id="{D013E811-E955-C02B-46F0-AD1C86277C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3905" y="1809135"/>
            <a:ext cx="4008095" cy="299392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id="{760024B2-BCCB-777D-4465-97FD054C4A21}"/>
              </a:ext>
            </a:extLst>
          </p:cNvPr>
          <p:cNvSpPr>
            <a:spLocks noGrp="1"/>
          </p:cNvSpPr>
          <p:nvPr>
            <p:ph idx="1"/>
          </p:nvPr>
        </p:nvSpPr>
        <p:spPr>
          <a:xfrm>
            <a:off x="344130" y="1219200"/>
            <a:ext cx="8622890" cy="5456903"/>
          </a:xfrm>
        </p:spPr>
        <p:txBody>
          <a:bodyPr>
            <a:normAutofit/>
          </a:bodyPr>
          <a:lstStyle/>
          <a:p>
            <a:r>
              <a:rPr lang="sr-Cyrl-RS" sz="3200" dirty="0"/>
              <a:t>У гастрономији емулзије су мешавине воде, масноће и ваздуха које настају интензивним механичким деловањем (мућење, лупање...)</a:t>
            </a:r>
          </a:p>
          <a:p>
            <a:r>
              <a:rPr lang="sr-Cyrl-RS" sz="3200" dirty="0"/>
              <a:t>Без интензивног физичко-механичког деловања ови састојци не би могли да се сједине</a:t>
            </a:r>
          </a:p>
          <a:p>
            <a:r>
              <a:rPr lang="sr-Cyrl-RS" sz="3200" dirty="0"/>
              <a:t>После извесног времена они се раздвајају, што зависи од специфичне тежине</a:t>
            </a:r>
          </a:p>
          <a:p>
            <a:r>
              <a:rPr lang="sr-Cyrl-RS" sz="3200" dirty="0"/>
              <a:t>Да би емулзија била стабилна треба јој додати </a:t>
            </a:r>
            <a:r>
              <a:rPr lang="sr-Cyrl-RS" sz="3200" b="1" dirty="0"/>
              <a:t>емулгатор</a:t>
            </a:r>
            <a:r>
              <a:rPr lang="sr-Cyrl-RS" sz="3200" dirty="0"/>
              <a:t> који омогућава повезивање две фазе</a:t>
            </a:r>
            <a:endParaRPr lang="sr-Latn-RS" sz="3200" dirty="0"/>
          </a:p>
        </p:txBody>
      </p:sp>
    </p:spTree>
    <p:extLst>
      <p:ext uri="{BB962C8B-B14F-4D97-AF65-F5344CB8AC3E}">
        <p14:creationId xmlns:p14="http://schemas.microsoft.com/office/powerpoint/2010/main" val="2464434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F0D5EA-52C8-EDD5-4876-80C17E05BCC3}"/>
              </a:ext>
            </a:extLst>
          </p:cNvPr>
          <p:cNvPicPr>
            <a:picLocks noChangeAspect="1"/>
          </p:cNvPicPr>
          <p:nvPr/>
        </p:nvPicPr>
        <p:blipFill>
          <a:blip r:embed="rId2"/>
          <a:stretch>
            <a:fillRect/>
          </a:stretch>
        </p:blipFill>
        <p:spPr>
          <a:xfrm>
            <a:off x="1985962" y="133350"/>
            <a:ext cx="8220075" cy="6724650"/>
          </a:xfrm>
          <a:prstGeom prst="rect">
            <a:avLst/>
          </a:prstGeom>
        </p:spPr>
      </p:pic>
    </p:spTree>
    <p:extLst>
      <p:ext uri="{BB962C8B-B14F-4D97-AF65-F5344CB8AC3E}">
        <p14:creationId xmlns:p14="http://schemas.microsoft.com/office/powerpoint/2010/main" val="2786258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648A-33D8-4BED-91C3-542DDD6FA8E2}"/>
              </a:ext>
            </a:extLst>
          </p:cNvPr>
          <p:cNvSpPr>
            <a:spLocks noGrp="1"/>
          </p:cNvSpPr>
          <p:nvPr>
            <p:ph type="title"/>
          </p:nvPr>
        </p:nvSpPr>
        <p:spPr/>
        <p:txBody>
          <a:bodyPr/>
          <a:lstStyle/>
          <a:p>
            <a:endParaRPr lang="sr-Latn-RS"/>
          </a:p>
        </p:txBody>
      </p:sp>
      <p:sp>
        <p:nvSpPr>
          <p:cNvPr id="3" name="Content Placeholder 2">
            <a:extLst>
              <a:ext uri="{FF2B5EF4-FFF2-40B4-BE49-F238E27FC236}">
                <a16:creationId xmlns:a16="http://schemas.microsoft.com/office/drawing/2014/main" id="{06C159FD-6F36-2B59-2362-5884CBCA6DBC}"/>
              </a:ext>
            </a:extLst>
          </p:cNvPr>
          <p:cNvSpPr>
            <a:spLocks noGrp="1"/>
          </p:cNvSpPr>
          <p:nvPr>
            <p:ph idx="1"/>
          </p:nvPr>
        </p:nvSpPr>
        <p:spPr/>
        <p:txBody>
          <a:bodyPr/>
          <a:lstStyle/>
          <a:p>
            <a:endParaRPr lang="sr-Latn-RS"/>
          </a:p>
        </p:txBody>
      </p:sp>
      <p:pic>
        <p:nvPicPr>
          <p:cNvPr id="7" name="Picture 6">
            <a:extLst>
              <a:ext uri="{FF2B5EF4-FFF2-40B4-BE49-F238E27FC236}">
                <a16:creationId xmlns:a16="http://schemas.microsoft.com/office/drawing/2014/main" id="{615A9A97-6CBD-0A6F-F7CC-B4597C96614B}"/>
              </a:ext>
            </a:extLst>
          </p:cNvPr>
          <p:cNvPicPr>
            <a:picLocks noChangeAspect="1"/>
          </p:cNvPicPr>
          <p:nvPr/>
        </p:nvPicPr>
        <p:blipFill>
          <a:blip r:embed="rId2"/>
          <a:stretch>
            <a:fillRect/>
          </a:stretch>
        </p:blipFill>
        <p:spPr>
          <a:xfrm>
            <a:off x="43059" y="233916"/>
            <a:ext cx="12014261" cy="6624084"/>
          </a:xfrm>
          <a:prstGeom prst="rect">
            <a:avLst/>
          </a:prstGeom>
        </p:spPr>
      </p:pic>
    </p:spTree>
    <p:extLst>
      <p:ext uri="{BB962C8B-B14F-4D97-AF65-F5344CB8AC3E}">
        <p14:creationId xmlns:p14="http://schemas.microsoft.com/office/powerpoint/2010/main" val="2368836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E3EE-6C70-2413-A094-FD759BFC7BA3}"/>
              </a:ext>
            </a:extLst>
          </p:cNvPr>
          <p:cNvSpPr>
            <a:spLocks noGrp="1"/>
          </p:cNvSpPr>
          <p:nvPr>
            <p:ph type="title"/>
          </p:nvPr>
        </p:nvSpPr>
        <p:spPr>
          <a:xfrm>
            <a:off x="0" y="365125"/>
            <a:ext cx="12192000" cy="1070385"/>
          </a:xfrm>
          <a:solidFill>
            <a:schemeClr val="accent2">
              <a:lumMod val="40000"/>
              <a:lumOff val="60000"/>
            </a:schemeClr>
          </a:solidFill>
        </p:spPr>
        <p:txBody>
          <a:bodyPr/>
          <a:lstStyle/>
          <a:p>
            <a:r>
              <a:rPr lang="sr-Cyrl-RS" b="1" dirty="0"/>
              <a:t>Винегрет сос и његови деривати</a:t>
            </a:r>
            <a:endParaRPr lang="sr-Latn-RS" b="1" dirty="0"/>
          </a:p>
        </p:txBody>
      </p:sp>
      <p:graphicFrame>
        <p:nvGraphicFramePr>
          <p:cNvPr id="4" name="Diagram 3">
            <a:extLst>
              <a:ext uri="{FF2B5EF4-FFF2-40B4-BE49-F238E27FC236}">
                <a16:creationId xmlns:a16="http://schemas.microsoft.com/office/drawing/2014/main" id="{3471631A-E859-3F47-6DE7-0D6BB43FFBA3}"/>
              </a:ext>
            </a:extLst>
          </p:cNvPr>
          <p:cNvGraphicFramePr/>
          <p:nvPr>
            <p:extLst>
              <p:ext uri="{D42A27DB-BD31-4B8C-83A1-F6EECF244321}">
                <p14:modId xmlns:p14="http://schemas.microsoft.com/office/powerpoint/2010/main" val="1326733831"/>
              </p:ext>
            </p:extLst>
          </p:nvPr>
        </p:nvGraphicFramePr>
        <p:xfrm>
          <a:off x="0" y="1356852"/>
          <a:ext cx="12192000" cy="5501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4887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A6BCA7-6452-A6EC-DFCF-57E2CB54790D}"/>
              </a:ext>
            </a:extLst>
          </p:cNvPr>
          <p:cNvPicPr>
            <a:picLocks noChangeAspect="1"/>
          </p:cNvPicPr>
          <p:nvPr/>
        </p:nvPicPr>
        <p:blipFill>
          <a:blip r:embed="rId2"/>
          <a:stretch>
            <a:fillRect/>
          </a:stretch>
        </p:blipFill>
        <p:spPr>
          <a:xfrm>
            <a:off x="0" y="0"/>
            <a:ext cx="6096000" cy="6858000"/>
          </a:xfrm>
          <a:prstGeom prst="rect">
            <a:avLst/>
          </a:prstGeom>
        </p:spPr>
      </p:pic>
      <p:pic>
        <p:nvPicPr>
          <p:cNvPr id="5" name="Picture 4">
            <a:extLst>
              <a:ext uri="{FF2B5EF4-FFF2-40B4-BE49-F238E27FC236}">
                <a16:creationId xmlns:a16="http://schemas.microsoft.com/office/drawing/2014/main" id="{A070C253-857A-12A3-067D-C538FDFC6F57}"/>
              </a:ext>
            </a:extLst>
          </p:cNvPr>
          <p:cNvPicPr>
            <a:picLocks noChangeAspect="1"/>
          </p:cNvPicPr>
          <p:nvPr/>
        </p:nvPicPr>
        <p:blipFill>
          <a:blip r:embed="rId2"/>
          <a:stretch>
            <a:fillRect/>
          </a:stretch>
        </p:blipFill>
        <p:spPr>
          <a:xfrm>
            <a:off x="6096000" y="-20125"/>
            <a:ext cx="6096000" cy="6858000"/>
          </a:xfrm>
          <a:prstGeom prst="rect">
            <a:avLst/>
          </a:prstGeom>
        </p:spPr>
      </p:pic>
      <p:sp>
        <p:nvSpPr>
          <p:cNvPr id="2" name="Title 1">
            <a:extLst>
              <a:ext uri="{FF2B5EF4-FFF2-40B4-BE49-F238E27FC236}">
                <a16:creationId xmlns:a16="http://schemas.microsoft.com/office/drawing/2014/main" id="{B5848167-A8C6-FEC8-7730-0F6B7CED6F42}"/>
              </a:ext>
            </a:extLst>
          </p:cNvPr>
          <p:cNvSpPr>
            <a:spLocks noGrp="1"/>
          </p:cNvSpPr>
          <p:nvPr>
            <p:ph type="title"/>
          </p:nvPr>
        </p:nvSpPr>
        <p:spPr/>
        <p:txBody>
          <a:bodyPr/>
          <a:lstStyle/>
          <a:p>
            <a:r>
              <a:rPr lang="sr-Cyrl-RS" b="1" dirty="0"/>
              <a:t>Винегрет сос - употреба</a:t>
            </a:r>
            <a:endParaRPr lang="sr-Latn-RS" dirty="0"/>
          </a:p>
        </p:txBody>
      </p:sp>
      <p:sp>
        <p:nvSpPr>
          <p:cNvPr id="3" name="Content Placeholder 2">
            <a:extLst>
              <a:ext uri="{FF2B5EF4-FFF2-40B4-BE49-F238E27FC236}">
                <a16:creationId xmlns:a16="http://schemas.microsoft.com/office/drawing/2014/main" id="{7EF456B3-48BA-B05C-B6DF-3861B4CECDBB}"/>
              </a:ext>
            </a:extLst>
          </p:cNvPr>
          <p:cNvSpPr>
            <a:spLocks noGrp="1"/>
          </p:cNvSpPr>
          <p:nvPr>
            <p:ph idx="1"/>
          </p:nvPr>
        </p:nvSpPr>
        <p:spPr>
          <a:xfrm>
            <a:off x="481781" y="1825624"/>
            <a:ext cx="11228438" cy="4879975"/>
          </a:xfrm>
        </p:spPr>
        <p:txBody>
          <a:bodyPr>
            <a:normAutofit/>
          </a:bodyPr>
          <a:lstStyle/>
          <a:p>
            <a:r>
              <a:rPr lang="sr-Cyrl-RS" sz="3600" dirty="0"/>
              <a:t>Зачињавање једноставних и сложених салата, салата од ситнежи-телећа глава, ноге у марамици, свињска глава....</a:t>
            </a:r>
          </a:p>
          <a:p>
            <a:r>
              <a:rPr lang="sr-Cyrl-RS" sz="3600" dirty="0"/>
              <a:t>Додају му се често разни додаци – сенф, сир, ораси, лешници, кисели краставчићи, тврдо кувано јаје, мирођија, зачинске траве</a:t>
            </a:r>
          </a:p>
          <a:p>
            <a:r>
              <a:rPr lang="sr-Cyrl-RS" sz="3600" dirty="0"/>
              <a:t>Може се послужити и млак као зачин сложеним салатама на бази меса или као пратећи сос јелима на бази беле поширане ситнежи</a:t>
            </a:r>
            <a:endParaRPr lang="sr-Latn-RS" sz="3600" dirty="0"/>
          </a:p>
        </p:txBody>
      </p:sp>
    </p:spTree>
    <p:extLst>
      <p:ext uri="{BB962C8B-B14F-4D97-AF65-F5344CB8AC3E}">
        <p14:creationId xmlns:p14="http://schemas.microsoft.com/office/powerpoint/2010/main" val="1236844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994</TotalTime>
  <Words>2014</Words>
  <Application>Microsoft Office PowerPoint</Application>
  <PresentationFormat>Widescreen</PresentationFormat>
  <Paragraphs>287</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MinionPro-Regular</vt:lpstr>
      <vt:lpstr>Times New Roman</vt:lpstr>
      <vt:lpstr>Wingdings</vt:lpstr>
      <vt:lpstr>Office Theme</vt:lpstr>
      <vt:lpstr>Емулзиони сосови</vt:lpstr>
      <vt:lpstr>Емулзиони сосови</vt:lpstr>
      <vt:lpstr>Емулзије – општи појмови</vt:lpstr>
      <vt:lpstr>Емулзије – општи појмови</vt:lpstr>
      <vt:lpstr>Емулзије</vt:lpstr>
      <vt:lpstr>PowerPoint Presentation</vt:lpstr>
      <vt:lpstr>PowerPoint Presentation</vt:lpstr>
      <vt:lpstr>Винегрет сос и његови деривати</vt:lpstr>
      <vt:lpstr>Винегрет сос - употреба</vt:lpstr>
      <vt:lpstr>PowerPoint Presentation</vt:lpstr>
      <vt:lpstr>Винегрет сос и његови деривати</vt:lpstr>
      <vt:lpstr>PowerPoint Presentation</vt:lpstr>
      <vt:lpstr>Сос мајонез и његови деривати</vt:lpstr>
      <vt:lpstr>Мајонез сос</vt:lpstr>
      <vt:lpstr>МАЈОНЕЗ СОС</vt:lpstr>
      <vt:lpstr>Мајонез сос</vt:lpstr>
      <vt:lpstr>Примена мајонеза</vt:lpstr>
      <vt:lpstr>Сосови на бази мајонеза</vt:lpstr>
      <vt:lpstr>Сосови на бази мајонеза</vt:lpstr>
      <vt:lpstr>Бутер сосови</vt:lpstr>
      <vt:lpstr>PowerPoint Presentation</vt:lpstr>
      <vt:lpstr>Припрема путер соса</vt:lpstr>
      <vt:lpstr>PowerPoint Presentation</vt:lpstr>
      <vt:lpstr>PowerPoint Presentation</vt:lpstr>
      <vt:lpstr>Холандски сос и његови деривати</vt:lpstr>
      <vt:lpstr>Холандски сос</vt:lpstr>
      <vt:lpstr>Деривати холандског соса</vt:lpstr>
      <vt:lpstr>Беарнез сос</vt:lpstr>
      <vt:lpstr>Деривати беранез соса</vt:lpstr>
      <vt:lpstr>Путер и његови деривати</vt:lpstr>
      <vt:lpstr>PowerPoint Presentation</vt:lpstr>
      <vt:lpstr>PowerPoint Presentation</vt:lpstr>
      <vt:lpstr>Кечап</vt:lpstr>
      <vt:lpstr>Ворчестер сос</vt:lpstr>
      <vt:lpstr>Соја сос</vt:lpstr>
      <vt:lpstr>Табаско сос</vt:lpstr>
      <vt:lpstr>Сенф</vt:lpstr>
      <vt:lpstr>Хвала на пажњи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Сосови хладне кухиње и њихови деривати</dc:title>
  <dc:creator>Korisnik</dc:creator>
  <cp:lastModifiedBy>Korisnik</cp:lastModifiedBy>
  <cp:revision>23</cp:revision>
  <dcterms:created xsi:type="dcterms:W3CDTF">2023-12-08T12:26:07Z</dcterms:created>
  <dcterms:modified xsi:type="dcterms:W3CDTF">2023-12-15T18:37:36Z</dcterms:modified>
</cp:coreProperties>
</file>