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324" r:id="rId3"/>
    <p:sldId id="258" r:id="rId4"/>
    <p:sldId id="261" r:id="rId5"/>
    <p:sldId id="262" r:id="rId6"/>
    <p:sldId id="312" r:id="rId7"/>
    <p:sldId id="260" r:id="rId8"/>
    <p:sldId id="263" r:id="rId9"/>
    <p:sldId id="264" r:id="rId10"/>
    <p:sldId id="265" r:id="rId11"/>
    <p:sldId id="266" r:id="rId12"/>
    <p:sldId id="302" r:id="rId13"/>
    <p:sldId id="303" r:id="rId14"/>
    <p:sldId id="316" r:id="rId15"/>
    <p:sldId id="318" r:id="rId16"/>
    <p:sldId id="320" r:id="rId17"/>
    <p:sldId id="322" r:id="rId18"/>
    <p:sldId id="304" r:id="rId19"/>
    <p:sldId id="305" r:id="rId20"/>
    <p:sldId id="306" r:id="rId21"/>
    <p:sldId id="307" r:id="rId22"/>
    <p:sldId id="313" r:id="rId23"/>
    <p:sldId id="314" r:id="rId24"/>
    <p:sldId id="284" r:id="rId25"/>
    <p:sldId id="285" r:id="rId26"/>
    <p:sldId id="286" r:id="rId27"/>
    <p:sldId id="287" r:id="rId28"/>
    <p:sldId id="288" r:id="rId29"/>
    <p:sldId id="328" r:id="rId30"/>
    <p:sldId id="259" r:id="rId3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2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image" Target="../media/image24.jpeg"/><Relationship Id="rId4" Type="http://schemas.openxmlformats.org/officeDocument/2006/relationships/image" Target="../media/image26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image" Target="../media/image24.jpeg"/><Relationship Id="rId4" Type="http://schemas.openxmlformats.org/officeDocument/2006/relationships/image" Target="../media/image26.jpe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9E619-4256-4699-B2A8-0EA3DADBFDF9}" type="doc">
      <dgm:prSet loTypeId="urn:microsoft.com/office/officeart/2005/8/layout/pyramid2" loCatId="pyramid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5A9DB1A4-6735-4AD1-90FB-27E1136AFC95}">
      <dgm:prSet custT="1"/>
      <dgm:spPr/>
      <dgm:t>
        <a:bodyPr/>
        <a:lstStyle/>
        <a:p>
          <a:r>
            <a:rPr lang="ru-RU" sz="32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Јеловник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F0172-567D-441E-911D-C14303AD7DD5}" type="parTrans" cxnId="{DE368A64-21DD-4FA9-BAD4-1C5B28077D28}">
      <dgm:prSet/>
      <dgm:spPr/>
      <dgm:t>
        <a:bodyPr/>
        <a:lstStyle/>
        <a:p>
          <a:endParaRPr lang="en-US"/>
        </a:p>
      </dgm:t>
    </dgm:pt>
    <dgm:pt modelId="{1B9E8019-0F67-44AB-8757-70C75D3077AA}" type="sibTrans" cxnId="{DE368A64-21DD-4FA9-BAD4-1C5B28077D28}">
      <dgm:prSet/>
      <dgm:spPr/>
      <dgm:t>
        <a:bodyPr/>
        <a:lstStyle/>
        <a:p>
          <a:endParaRPr lang="en-US"/>
        </a:p>
      </dgm:t>
    </dgm:pt>
    <dgm:pt modelId="{9A150B63-60D3-4635-A822-305E2EED582F}">
      <dgm:prSet custT="1"/>
      <dgm:spPr/>
      <dgm:t>
        <a:bodyPr/>
        <a:lstStyle/>
        <a:p>
          <a:r>
            <a:rPr lang="ru-RU" sz="32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Мени карта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2C52C0-806E-4456-AB0D-1821E1E93815}" type="parTrans" cxnId="{FDB7FC40-F3F0-4314-B1A6-FB7F9A37930B}">
      <dgm:prSet/>
      <dgm:spPr/>
      <dgm:t>
        <a:bodyPr/>
        <a:lstStyle/>
        <a:p>
          <a:endParaRPr lang="en-US"/>
        </a:p>
      </dgm:t>
    </dgm:pt>
    <dgm:pt modelId="{D899F60D-7648-4E62-909F-FDA05B968694}" type="sibTrans" cxnId="{FDB7FC40-F3F0-4314-B1A6-FB7F9A37930B}">
      <dgm:prSet/>
      <dgm:spPr/>
      <dgm:t>
        <a:bodyPr/>
        <a:lstStyle/>
        <a:p>
          <a:endParaRPr lang="en-US"/>
        </a:p>
      </dgm:t>
    </dgm:pt>
    <dgm:pt modelId="{06D19DF5-6D21-4499-B26C-12770984C8F6}">
      <dgm:prSet custT="1"/>
      <dgm:spPr/>
      <dgm:t>
        <a:bodyPr/>
        <a:lstStyle/>
        <a:p>
          <a:r>
            <a:rPr lang="sr-Cyrl-R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Дегустација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B8CA9-7474-4822-98B3-B94529527DED}" type="parTrans" cxnId="{563C7A81-6C97-402A-AE77-2821496B9BFA}">
      <dgm:prSet/>
      <dgm:spPr/>
      <dgm:t>
        <a:bodyPr/>
        <a:lstStyle/>
        <a:p>
          <a:endParaRPr lang="sr-Latn-RS"/>
        </a:p>
      </dgm:t>
    </dgm:pt>
    <dgm:pt modelId="{B66C0087-27E4-4B21-AB60-C5FC5CBD6855}" type="sibTrans" cxnId="{563C7A81-6C97-402A-AE77-2821496B9BFA}">
      <dgm:prSet/>
      <dgm:spPr/>
      <dgm:t>
        <a:bodyPr/>
        <a:lstStyle/>
        <a:p>
          <a:endParaRPr lang="sr-Latn-RS"/>
        </a:p>
      </dgm:t>
    </dgm:pt>
    <dgm:pt modelId="{E2BFF7AE-9544-439D-A265-C03D2E823AEE}" type="pres">
      <dgm:prSet presAssocID="{9009E619-4256-4699-B2A8-0EA3DADBFDF9}" presName="compositeShape" presStyleCnt="0">
        <dgm:presLayoutVars>
          <dgm:dir/>
          <dgm:resizeHandles/>
        </dgm:presLayoutVars>
      </dgm:prSet>
      <dgm:spPr/>
    </dgm:pt>
    <dgm:pt modelId="{69F602B1-F533-461F-9216-2E22FB9FA9E1}" type="pres">
      <dgm:prSet presAssocID="{9009E619-4256-4699-B2A8-0EA3DADBFDF9}" presName="pyramid" presStyleLbl="node1" presStyleIdx="0" presStyleCnt="1"/>
      <dgm:spPr/>
    </dgm:pt>
    <dgm:pt modelId="{3EA33250-342D-44CE-B1D0-3BB74A96755B}" type="pres">
      <dgm:prSet presAssocID="{9009E619-4256-4699-B2A8-0EA3DADBFDF9}" presName="theList" presStyleCnt="0"/>
      <dgm:spPr/>
    </dgm:pt>
    <dgm:pt modelId="{1D20AD5F-1802-427D-994C-68A93270557F}" type="pres">
      <dgm:prSet presAssocID="{5A9DB1A4-6735-4AD1-90FB-27E1136AFC95}" presName="aNode" presStyleLbl="fgAcc1" presStyleIdx="0" presStyleCnt="3" custScaleX="114977" custScaleY="73246" custLinFactY="4084" custLinFactNeighborX="-50903" custLinFactNeighborY="100000">
        <dgm:presLayoutVars>
          <dgm:bulletEnabled val="1"/>
        </dgm:presLayoutVars>
      </dgm:prSet>
      <dgm:spPr/>
    </dgm:pt>
    <dgm:pt modelId="{E9A47068-BF74-447D-A5CF-2E53CCE074DC}" type="pres">
      <dgm:prSet presAssocID="{5A9DB1A4-6735-4AD1-90FB-27E1136AFC95}" presName="aSpace" presStyleCnt="0"/>
      <dgm:spPr/>
    </dgm:pt>
    <dgm:pt modelId="{7D0F305E-0BE4-4463-A5D4-6E79FC6CB58F}" type="pres">
      <dgm:prSet presAssocID="{9A150B63-60D3-4635-A822-305E2EED582F}" presName="aNode" presStyleLbl="fgAcc1" presStyleIdx="1" presStyleCnt="3" custScaleX="137115" custScaleY="64621" custLinFactNeighborX="-49374" custLinFactNeighborY="88642">
        <dgm:presLayoutVars>
          <dgm:bulletEnabled val="1"/>
        </dgm:presLayoutVars>
      </dgm:prSet>
      <dgm:spPr/>
    </dgm:pt>
    <dgm:pt modelId="{3393CDCD-2B98-403C-B95E-9B050515492F}" type="pres">
      <dgm:prSet presAssocID="{9A150B63-60D3-4635-A822-305E2EED582F}" presName="aSpace" presStyleCnt="0"/>
      <dgm:spPr/>
    </dgm:pt>
    <dgm:pt modelId="{C473E462-51A8-4241-BB7B-CBC9D1EAA384}" type="pres">
      <dgm:prSet presAssocID="{06D19DF5-6D21-4499-B26C-12770984C8F6}" presName="aNode" presStyleLbl="fgAcc1" presStyleIdx="2" presStyleCnt="3" custScaleX="152243" custScaleY="69251" custLinFactNeighborX="-48093" custLinFactNeighborY="73086">
        <dgm:presLayoutVars>
          <dgm:bulletEnabled val="1"/>
        </dgm:presLayoutVars>
      </dgm:prSet>
      <dgm:spPr/>
    </dgm:pt>
    <dgm:pt modelId="{4727D86D-0B57-4C5C-8CFC-F16CA30C9BD3}" type="pres">
      <dgm:prSet presAssocID="{06D19DF5-6D21-4499-B26C-12770984C8F6}" presName="aSpace" presStyleCnt="0"/>
      <dgm:spPr/>
    </dgm:pt>
  </dgm:ptLst>
  <dgm:cxnLst>
    <dgm:cxn modelId="{55937214-7B84-4344-9780-931B3BDB0499}" type="presOf" srcId="{5A9DB1A4-6735-4AD1-90FB-27E1136AFC95}" destId="{1D20AD5F-1802-427D-994C-68A93270557F}" srcOrd="0" destOrd="0" presId="urn:microsoft.com/office/officeart/2005/8/layout/pyramid2"/>
    <dgm:cxn modelId="{FDB7FC40-F3F0-4314-B1A6-FB7F9A37930B}" srcId="{9009E619-4256-4699-B2A8-0EA3DADBFDF9}" destId="{9A150B63-60D3-4635-A822-305E2EED582F}" srcOrd="1" destOrd="0" parTransId="{192C52C0-806E-4456-AB0D-1821E1E93815}" sibTransId="{D899F60D-7648-4E62-909F-FDA05B968694}"/>
    <dgm:cxn modelId="{DE368A64-21DD-4FA9-BAD4-1C5B28077D28}" srcId="{9009E619-4256-4699-B2A8-0EA3DADBFDF9}" destId="{5A9DB1A4-6735-4AD1-90FB-27E1136AFC95}" srcOrd="0" destOrd="0" parTransId="{8ACF0172-567D-441E-911D-C14303AD7DD5}" sibTransId="{1B9E8019-0F67-44AB-8757-70C75D3077AA}"/>
    <dgm:cxn modelId="{D3D8B37F-BE71-4CF8-A0F6-8358D73D3B5A}" type="presOf" srcId="{9009E619-4256-4699-B2A8-0EA3DADBFDF9}" destId="{E2BFF7AE-9544-439D-A265-C03D2E823AEE}" srcOrd="0" destOrd="0" presId="urn:microsoft.com/office/officeart/2005/8/layout/pyramid2"/>
    <dgm:cxn modelId="{563C7A81-6C97-402A-AE77-2821496B9BFA}" srcId="{9009E619-4256-4699-B2A8-0EA3DADBFDF9}" destId="{06D19DF5-6D21-4499-B26C-12770984C8F6}" srcOrd="2" destOrd="0" parTransId="{59BB8CA9-7474-4822-98B3-B94529527DED}" sibTransId="{B66C0087-27E4-4B21-AB60-C5FC5CBD6855}"/>
    <dgm:cxn modelId="{A019C19B-41AE-438A-AC49-2EE08D55F7DA}" type="presOf" srcId="{06D19DF5-6D21-4499-B26C-12770984C8F6}" destId="{C473E462-51A8-4241-BB7B-CBC9D1EAA384}" srcOrd="0" destOrd="0" presId="urn:microsoft.com/office/officeart/2005/8/layout/pyramid2"/>
    <dgm:cxn modelId="{8B0941AD-D036-410B-BECF-A4E6A3D4AA05}" type="presOf" srcId="{9A150B63-60D3-4635-A822-305E2EED582F}" destId="{7D0F305E-0BE4-4463-A5D4-6E79FC6CB58F}" srcOrd="0" destOrd="0" presId="urn:microsoft.com/office/officeart/2005/8/layout/pyramid2"/>
    <dgm:cxn modelId="{FACFC48D-DF06-4220-823D-7AE1FA352B7E}" type="presParOf" srcId="{E2BFF7AE-9544-439D-A265-C03D2E823AEE}" destId="{69F602B1-F533-461F-9216-2E22FB9FA9E1}" srcOrd="0" destOrd="0" presId="urn:microsoft.com/office/officeart/2005/8/layout/pyramid2"/>
    <dgm:cxn modelId="{9BEF5A8D-BECD-4DCB-9C70-6E3000C2C4F0}" type="presParOf" srcId="{E2BFF7AE-9544-439D-A265-C03D2E823AEE}" destId="{3EA33250-342D-44CE-B1D0-3BB74A96755B}" srcOrd="1" destOrd="0" presId="urn:microsoft.com/office/officeart/2005/8/layout/pyramid2"/>
    <dgm:cxn modelId="{63CB7EC5-39AA-476D-864B-3B424F20F8EA}" type="presParOf" srcId="{3EA33250-342D-44CE-B1D0-3BB74A96755B}" destId="{1D20AD5F-1802-427D-994C-68A93270557F}" srcOrd="0" destOrd="0" presId="urn:microsoft.com/office/officeart/2005/8/layout/pyramid2"/>
    <dgm:cxn modelId="{A55BC994-6557-472B-8818-DB59F0F51C2A}" type="presParOf" srcId="{3EA33250-342D-44CE-B1D0-3BB74A96755B}" destId="{E9A47068-BF74-447D-A5CF-2E53CCE074DC}" srcOrd="1" destOrd="0" presId="urn:microsoft.com/office/officeart/2005/8/layout/pyramid2"/>
    <dgm:cxn modelId="{C1565908-5D48-469D-859A-BF57FB603EC6}" type="presParOf" srcId="{3EA33250-342D-44CE-B1D0-3BB74A96755B}" destId="{7D0F305E-0BE4-4463-A5D4-6E79FC6CB58F}" srcOrd="2" destOrd="0" presId="urn:microsoft.com/office/officeart/2005/8/layout/pyramid2"/>
    <dgm:cxn modelId="{219EF049-63BB-4216-97CB-F92459C6F9ED}" type="presParOf" srcId="{3EA33250-342D-44CE-B1D0-3BB74A96755B}" destId="{3393CDCD-2B98-403C-B95E-9B050515492F}" srcOrd="3" destOrd="0" presId="urn:microsoft.com/office/officeart/2005/8/layout/pyramid2"/>
    <dgm:cxn modelId="{C6079413-CA5D-4E92-8167-0047FACDFD59}" type="presParOf" srcId="{3EA33250-342D-44CE-B1D0-3BB74A96755B}" destId="{C473E462-51A8-4241-BB7B-CBC9D1EAA384}" srcOrd="4" destOrd="0" presId="urn:microsoft.com/office/officeart/2005/8/layout/pyramid2"/>
    <dgm:cxn modelId="{4BFAF238-2504-4373-B875-F5F0B41D5F6C}" type="presParOf" srcId="{3EA33250-342D-44CE-B1D0-3BB74A96755B}" destId="{4727D86D-0B57-4C5C-8CFC-F16CA30C9BD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154B4C-FEE8-4CCF-A0ED-86E63B2D219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BC808030-B991-4C48-BCFF-90BA0453E971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sr-Cyrl-RS" dirty="0"/>
            <a:t>Мени по намени</a:t>
          </a:r>
          <a:endParaRPr lang="sr-Latn-RS" dirty="0"/>
        </a:p>
      </dgm:t>
    </dgm:pt>
    <dgm:pt modelId="{ECB19B8D-46F0-4372-AEEB-CE1807D56EC0}" type="parTrans" cxnId="{DA6C56AB-3998-41AB-A410-CE9CDAD109B9}">
      <dgm:prSet/>
      <dgm:spPr/>
      <dgm:t>
        <a:bodyPr/>
        <a:lstStyle/>
        <a:p>
          <a:endParaRPr lang="sr-Latn-RS"/>
        </a:p>
      </dgm:t>
    </dgm:pt>
    <dgm:pt modelId="{099EC564-7A4D-42B7-882A-6BD97ECF1448}" type="sibTrans" cxnId="{DA6C56AB-3998-41AB-A410-CE9CDAD109B9}">
      <dgm:prSet/>
      <dgm:spPr/>
      <dgm:t>
        <a:bodyPr/>
        <a:lstStyle/>
        <a:p>
          <a:endParaRPr lang="sr-Latn-RS"/>
        </a:p>
      </dgm:t>
    </dgm:pt>
    <dgm:pt modelId="{022EBA11-75ED-4E3A-AA79-CA338E1DAE67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sr-Cyrl-RS" dirty="0"/>
            <a:t>Мени по саставу</a:t>
          </a:r>
          <a:endParaRPr lang="sr-Latn-RS" dirty="0"/>
        </a:p>
      </dgm:t>
    </dgm:pt>
    <dgm:pt modelId="{53993DFA-F112-43B5-9D02-4A94EFE2BBF2}" type="parTrans" cxnId="{F9EFFC58-88FE-4727-82DC-D0E435C22216}">
      <dgm:prSet/>
      <dgm:spPr/>
      <dgm:t>
        <a:bodyPr/>
        <a:lstStyle/>
        <a:p>
          <a:endParaRPr lang="sr-Latn-RS"/>
        </a:p>
      </dgm:t>
    </dgm:pt>
    <dgm:pt modelId="{C8937E44-BF02-428A-9A4D-FC68A1FC8206}" type="sibTrans" cxnId="{F9EFFC58-88FE-4727-82DC-D0E435C22216}">
      <dgm:prSet/>
      <dgm:spPr/>
      <dgm:t>
        <a:bodyPr/>
        <a:lstStyle/>
        <a:p>
          <a:endParaRPr lang="sr-Latn-RS"/>
        </a:p>
      </dgm:t>
    </dgm:pt>
    <dgm:pt modelId="{B3F73567-B760-4A44-A39C-90054095EE32}" type="pres">
      <dgm:prSet presAssocID="{1E154B4C-FEE8-4CCF-A0ED-86E63B2D219F}" presName="compositeShape" presStyleCnt="0">
        <dgm:presLayoutVars>
          <dgm:chMax val="2"/>
          <dgm:dir/>
          <dgm:resizeHandles val="exact"/>
        </dgm:presLayoutVars>
      </dgm:prSet>
      <dgm:spPr/>
    </dgm:pt>
    <dgm:pt modelId="{B3ABA484-463D-4C73-9608-B73233164C49}" type="pres">
      <dgm:prSet presAssocID="{1E154B4C-FEE8-4CCF-A0ED-86E63B2D219F}" presName="ribbon" presStyleLbl="node1" presStyleIdx="0" presStyleCnt="1" custScaleY="97535"/>
      <dgm:spPr>
        <a:solidFill>
          <a:schemeClr val="accent5">
            <a:lumMod val="60000"/>
            <a:lumOff val="40000"/>
          </a:schemeClr>
        </a:solidFill>
        <a:ln>
          <a:solidFill>
            <a:srgbClr val="FF0000"/>
          </a:solidFill>
        </a:ln>
        <a:effectLst>
          <a:reflection blurRad="6350" stA="50000" endA="300" endPos="90000" dir="5400000" sy="-100000" algn="bl" rotWithShape="0"/>
        </a:effectLst>
      </dgm:spPr>
    </dgm:pt>
    <dgm:pt modelId="{CA99216F-12A8-4AD3-9860-51E667C968C9}" type="pres">
      <dgm:prSet presAssocID="{1E154B4C-FEE8-4CCF-A0ED-86E63B2D219F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F9B250D7-0FD6-475E-B7CA-C755C9057753}" type="pres">
      <dgm:prSet presAssocID="{1E154B4C-FEE8-4CCF-A0ED-86E63B2D219F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8E63528-2334-4FFF-A3F6-8A0B467B4EEE}" type="presOf" srcId="{1E154B4C-FEE8-4CCF-A0ED-86E63B2D219F}" destId="{B3F73567-B760-4A44-A39C-90054095EE32}" srcOrd="0" destOrd="0" presId="urn:microsoft.com/office/officeart/2005/8/layout/arrow6"/>
    <dgm:cxn modelId="{6E7F1A54-3196-4C5E-A55A-8738A3C2E35A}" type="presOf" srcId="{022EBA11-75ED-4E3A-AA79-CA338E1DAE67}" destId="{F9B250D7-0FD6-475E-B7CA-C755C9057753}" srcOrd="0" destOrd="0" presId="urn:microsoft.com/office/officeart/2005/8/layout/arrow6"/>
    <dgm:cxn modelId="{F9EFFC58-88FE-4727-82DC-D0E435C22216}" srcId="{1E154B4C-FEE8-4CCF-A0ED-86E63B2D219F}" destId="{022EBA11-75ED-4E3A-AA79-CA338E1DAE67}" srcOrd="1" destOrd="0" parTransId="{53993DFA-F112-43B5-9D02-4A94EFE2BBF2}" sibTransId="{C8937E44-BF02-428A-9A4D-FC68A1FC8206}"/>
    <dgm:cxn modelId="{7264BC84-9754-4554-9B56-385D82737D39}" type="presOf" srcId="{BC808030-B991-4C48-BCFF-90BA0453E971}" destId="{CA99216F-12A8-4AD3-9860-51E667C968C9}" srcOrd="0" destOrd="0" presId="urn:microsoft.com/office/officeart/2005/8/layout/arrow6"/>
    <dgm:cxn modelId="{DA6C56AB-3998-41AB-A410-CE9CDAD109B9}" srcId="{1E154B4C-FEE8-4CCF-A0ED-86E63B2D219F}" destId="{BC808030-B991-4C48-BCFF-90BA0453E971}" srcOrd="0" destOrd="0" parTransId="{ECB19B8D-46F0-4372-AEEB-CE1807D56EC0}" sibTransId="{099EC564-7A4D-42B7-882A-6BD97ECF1448}"/>
    <dgm:cxn modelId="{54684B83-3637-407E-8AF7-DF7D18CE4572}" type="presParOf" srcId="{B3F73567-B760-4A44-A39C-90054095EE32}" destId="{B3ABA484-463D-4C73-9608-B73233164C49}" srcOrd="0" destOrd="0" presId="urn:microsoft.com/office/officeart/2005/8/layout/arrow6"/>
    <dgm:cxn modelId="{7F3C1DB2-6E24-48A0-95B1-9B5847EF1A08}" type="presParOf" srcId="{B3F73567-B760-4A44-A39C-90054095EE32}" destId="{CA99216F-12A8-4AD3-9860-51E667C968C9}" srcOrd="1" destOrd="0" presId="urn:microsoft.com/office/officeart/2005/8/layout/arrow6"/>
    <dgm:cxn modelId="{E07A29B1-C6D3-4314-A979-E0E42D5848BA}" type="presParOf" srcId="{B3F73567-B760-4A44-A39C-90054095EE32}" destId="{F9B250D7-0FD6-475E-B7CA-C755C905775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CEEB6B-006E-49FC-B3B6-2D7A0ABCC95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C8C5FC-A168-43CC-9318-9AA51EB23D1E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sr-Cyrl-RS" dirty="0">
              <a:solidFill>
                <a:schemeClr val="tx1"/>
              </a:solidFill>
            </a:rPr>
            <a:t>Једноставан мени (најмање три послужења)</a:t>
          </a:r>
          <a:endParaRPr lang="sr-Latn-RS" dirty="0">
            <a:solidFill>
              <a:schemeClr val="tx1"/>
            </a:solidFill>
          </a:endParaRPr>
        </a:p>
      </dgm:t>
    </dgm:pt>
    <dgm:pt modelId="{CE06C968-8153-48B3-A18F-EDA2DB430248}" type="parTrans" cxnId="{6DDCD60A-0B44-4913-B5DD-F692CABEC727}">
      <dgm:prSet/>
      <dgm:spPr/>
      <dgm:t>
        <a:bodyPr/>
        <a:lstStyle/>
        <a:p>
          <a:endParaRPr lang="sr-Latn-RS"/>
        </a:p>
      </dgm:t>
    </dgm:pt>
    <dgm:pt modelId="{4EA01166-C513-4DA8-BDF3-3AEB9818BCB3}" type="sibTrans" cxnId="{6DDCD60A-0B44-4913-B5DD-F692CABEC727}">
      <dgm:prSet/>
      <dgm:spPr/>
      <dgm:t>
        <a:bodyPr/>
        <a:lstStyle/>
        <a:p>
          <a:endParaRPr lang="sr-Latn-RS"/>
        </a:p>
      </dgm:t>
    </dgm:pt>
    <dgm:pt modelId="{BC30CDCD-0B2A-41EC-952B-B3583CEEAEE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sr-Cyrl-RS" dirty="0">
              <a:solidFill>
                <a:schemeClr val="tx1"/>
              </a:solidFill>
            </a:rPr>
            <a:t>Проширен мени (4-6 послужења)</a:t>
          </a:r>
          <a:endParaRPr lang="sr-Latn-RS" dirty="0">
            <a:solidFill>
              <a:schemeClr val="tx1"/>
            </a:solidFill>
          </a:endParaRPr>
        </a:p>
      </dgm:t>
    </dgm:pt>
    <dgm:pt modelId="{BEAB3FF4-1ED8-4A59-A013-B5E0E129D1ED}" type="parTrans" cxnId="{EFABD6AD-8061-4462-A868-72EEF8DEC234}">
      <dgm:prSet/>
      <dgm:spPr/>
      <dgm:t>
        <a:bodyPr/>
        <a:lstStyle/>
        <a:p>
          <a:endParaRPr lang="sr-Latn-RS"/>
        </a:p>
      </dgm:t>
    </dgm:pt>
    <dgm:pt modelId="{5FD1B19F-7E1B-4FF0-89AA-180134B8E277}" type="sibTrans" cxnId="{EFABD6AD-8061-4462-A868-72EEF8DEC234}">
      <dgm:prSet/>
      <dgm:spPr/>
      <dgm:t>
        <a:bodyPr/>
        <a:lstStyle/>
        <a:p>
          <a:endParaRPr lang="sr-Latn-RS"/>
        </a:p>
      </dgm:t>
    </dgm:pt>
    <dgm:pt modelId="{B225EA40-00D2-4F97-8AB3-2F0F47664A6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sr-Cyrl-RS" dirty="0">
              <a:solidFill>
                <a:schemeClr val="tx1"/>
              </a:solidFill>
            </a:rPr>
            <a:t>Богат мени (7-8 послужења)</a:t>
          </a:r>
          <a:endParaRPr lang="sr-Latn-RS" dirty="0">
            <a:solidFill>
              <a:schemeClr val="tx1"/>
            </a:solidFill>
          </a:endParaRPr>
        </a:p>
      </dgm:t>
    </dgm:pt>
    <dgm:pt modelId="{2B34233F-1F71-405C-A1ED-F79799950487}" type="parTrans" cxnId="{DCC263F2-0F5E-4225-9A5D-44A5D8462D84}">
      <dgm:prSet/>
      <dgm:spPr/>
      <dgm:t>
        <a:bodyPr/>
        <a:lstStyle/>
        <a:p>
          <a:endParaRPr lang="sr-Latn-RS"/>
        </a:p>
      </dgm:t>
    </dgm:pt>
    <dgm:pt modelId="{B6ABBF38-29DF-44E6-8086-816F5E6E7676}" type="sibTrans" cxnId="{DCC263F2-0F5E-4225-9A5D-44A5D8462D84}">
      <dgm:prSet/>
      <dgm:spPr/>
      <dgm:t>
        <a:bodyPr/>
        <a:lstStyle/>
        <a:p>
          <a:endParaRPr lang="sr-Latn-RS"/>
        </a:p>
      </dgm:t>
    </dgm:pt>
    <dgm:pt modelId="{203DC738-C9FA-4511-9BF3-367CF23EC1C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r-Cyrl-RS" dirty="0">
              <a:solidFill>
                <a:schemeClr val="tx1"/>
              </a:solidFill>
            </a:rPr>
            <a:t>Врло богат мени (више од 8 послужења)</a:t>
          </a:r>
          <a:endParaRPr lang="sr-Latn-RS" dirty="0">
            <a:solidFill>
              <a:schemeClr val="tx1"/>
            </a:solidFill>
          </a:endParaRPr>
        </a:p>
      </dgm:t>
    </dgm:pt>
    <dgm:pt modelId="{B6F6DE25-FD48-4C5A-AEBA-CEE73B93D8A8}" type="parTrans" cxnId="{5767DDB4-5513-42E0-8D01-5BA50C1B95D4}">
      <dgm:prSet/>
      <dgm:spPr/>
      <dgm:t>
        <a:bodyPr/>
        <a:lstStyle/>
        <a:p>
          <a:endParaRPr lang="sr-Latn-RS"/>
        </a:p>
      </dgm:t>
    </dgm:pt>
    <dgm:pt modelId="{FB56EF40-F9A5-4B02-AB51-D5A868B252F8}" type="sibTrans" cxnId="{5767DDB4-5513-42E0-8D01-5BA50C1B95D4}">
      <dgm:prSet/>
      <dgm:spPr/>
      <dgm:t>
        <a:bodyPr/>
        <a:lstStyle/>
        <a:p>
          <a:endParaRPr lang="sr-Latn-RS"/>
        </a:p>
      </dgm:t>
    </dgm:pt>
    <dgm:pt modelId="{2033AA23-8BD5-43DB-B2D7-D417B01E6E00}" type="pres">
      <dgm:prSet presAssocID="{DECEEB6B-006E-49FC-B3B6-2D7A0ABCC952}" presName="linearFlow" presStyleCnt="0">
        <dgm:presLayoutVars>
          <dgm:dir/>
          <dgm:resizeHandles val="exact"/>
        </dgm:presLayoutVars>
      </dgm:prSet>
      <dgm:spPr/>
    </dgm:pt>
    <dgm:pt modelId="{7035ECE7-A499-4BF3-8680-68E64CD920F3}" type="pres">
      <dgm:prSet presAssocID="{23C8C5FC-A168-43CC-9318-9AA51EB23D1E}" presName="composite" presStyleCnt="0"/>
      <dgm:spPr/>
    </dgm:pt>
    <dgm:pt modelId="{FBCCB82C-D4CF-47A9-AA8B-FEF2D64CD984}" type="pres">
      <dgm:prSet presAssocID="{23C8C5FC-A168-43CC-9318-9AA51EB23D1E}" presName="imgShp" presStyleLbl="fgImgPlac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F3589936-906D-4760-9F35-7E8545680EC2}" type="pres">
      <dgm:prSet presAssocID="{23C8C5FC-A168-43CC-9318-9AA51EB23D1E}" presName="txShp" presStyleLbl="node1" presStyleIdx="0" presStyleCnt="4">
        <dgm:presLayoutVars>
          <dgm:bulletEnabled val="1"/>
        </dgm:presLayoutVars>
      </dgm:prSet>
      <dgm:spPr/>
    </dgm:pt>
    <dgm:pt modelId="{BE119C0A-1EBB-4156-9FCD-EC3252F831D5}" type="pres">
      <dgm:prSet presAssocID="{4EA01166-C513-4DA8-BDF3-3AEB9818BCB3}" presName="spacing" presStyleCnt="0"/>
      <dgm:spPr/>
    </dgm:pt>
    <dgm:pt modelId="{82C8D8BD-075C-4A80-B94D-C96354DF130F}" type="pres">
      <dgm:prSet presAssocID="{BC30CDCD-0B2A-41EC-952B-B3583CEEAEEB}" presName="composite" presStyleCnt="0"/>
      <dgm:spPr/>
    </dgm:pt>
    <dgm:pt modelId="{65D2428C-C730-4773-90FA-EDFBDB2512BE}" type="pres">
      <dgm:prSet presAssocID="{BC30CDCD-0B2A-41EC-952B-B3583CEEAEEB}" presName="imgShp" presStyleLbl="fgImgPlace1" presStyleIdx="1" presStyleCnt="4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7911E79E-E5B6-43FF-9C8F-E984F4DFA27A}" type="pres">
      <dgm:prSet presAssocID="{BC30CDCD-0B2A-41EC-952B-B3583CEEAEEB}" presName="txShp" presStyleLbl="node1" presStyleIdx="1" presStyleCnt="4">
        <dgm:presLayoutVars>
          <dgm:bulletEnabled val="1"/>
        </dgm:presLayoutVars>
      </dgm:prSet>
      <dgm:spPr/>
    </dgm:pt>
    <dgm:pt modelId="{7BE19C57-11E1-4E5F-888D-D4660AE70910}" type="pres">
      <dgm:prSet presAssocID="{5FD1B19F-7E1B-4FF0-89AA-180134B8E277}" presName="spacing" presStyleCnt="0"/>
      <dgm:spPr/>
    </dgm:pt>
    <dgm:pt modelId="{CC2AC2A6-E24C-4E66-B70D-1C17919FF5CF}" type="pres">
      <dgm:prSet presAssocID="{B225EA40-00D2-4F97-8AB3-2F0F47664A6B}" presName="composite" presStyleCnt="0"/>
      <dgm:spPr/>
    </dgm:pt>
    <dgm:pt modelId="{E4646D74-24F8-4818-887A-E66C442B305B}" type="pres">
      <dgm:prSet presAssocID="{B225EA40-00D2-4F97-8AB3-2F0F47664A6B}" presName="imgShp" presStyleLbl="fgImgPlace1" presStyleIdx="2" presStyleCnt="4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BD8DB645-BA3F-432E-9DFA-171019E819AF}" type="pres">
      <dgm:prSet presAssocID="{B225EA40-00D2-4F97-8AB3-2F0F47664A6B}" presName="txShp" presStyleLbl="node1" presStyleIdx="2" presStyleCnt="4">
        <dgm:presLayoutVars>
          <dgm:bulletEnabled val="1"/>
        </dgm:presLayoutVars>
      </dgm:prSet>
      <dgm:spPr/>
    </dgm:pt>
    <dgm:pt modelId="{0AE74ACF-DB5A-4A26-85E0-F9F03AD1C06E}" type="pres">
      <dgm:prSet presAssocID="{B6ABBF38-29DF-44E6-8086-816F5E6E7676}" presName="spacing" presStyleCnt="0"/>
      <dgm:spPr/>
    </dgm:pt>
    <dgm:pt modelId="{4CEB9F66-AC4C-4775-A293-4CD77291FB15}" type="pres">
      <dgm:prSet presAssocID="{203DC738-C9FA-4511-9BF3-367CF23EC1CD}" presName="composite" presStyleCnt="0"/>
      <dgm:spPr/>
    </dgm:pt>
    <dgm:pt modelId="{BA581F3A-668F-4403-AD87-4D6372E1F2E0}" type="pres">
      <dgm:prSet presAssocID="{203DC738-C9FA-4511-9BF3-367CF23EC1CD}" presName="imgShp" presStyleLbl="fgImgPlace1" presStyleIdx="3" presStyleCnt="4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7516047E-68DF-4F63-AB2F-616100A3C34A}" type="pres">
      <dgm:prSet presAssocID="{203DC738-C9FA-4511-9BF3-367CF23EC1CD}" presName="txShp" presStyleLbl="node1" presStyleIdx="3" presStyleCnt="4">
        <dgm:presLayoutVars>
          <dgm:bulletEnabled val="1"/>
        </dgm:presLayoutVars>
      </dgm:prSet>
      <dgm:spPr/>
    </dgm:pt>
  </dgm:ptLst>
  <dgm:cxnLst>
    <dgm:cxn modelId="{6DDCD60A-0B44-4913-B5DD-F692CABEC727}" srcId="{DECEEB6B-006E-49FC-B3B6-2D7A0ABCC952}" destId="{23C8C5FC-A168-43CC-9318-9AA51EB23D1E}" srcOrd="0" destOrd="0" parTransId="{CE06C968-8153-48B3-A18F-EDA2DB430248}" sibTransId="{4EA01166-C513-4DA8-BDF3-3AEB9818BCB3}"/>
    <dgm:cxn modelId="{511B2353-2F77-4FAA-A3EE-12B67BA5A2B1}" type="presOf" srcId="{23C8C5FC-A168-43CC-9318-9AA51EB23D1E}" destId="{F3589936-906D-4760-9F35-7E8545680EC2}" srcOrd="0" destOrd="0" presId="urn:microsoft.com/office/officeart/2005/8/layout/vList3"/>
    <dgm:cxn modelId="{EFABD6AD-8061-4462-A868-72EEF8DEC234}" srcId="{DECEEB6B-006E-49FC-B3B6-2D7A0ABCC952}" destId="{BC30CDCD-0B2A-41EC-952B-B3583CEEAEEB}" srcOrd="1" destOrd="0" parTransId="{BEAB3FF4-1ED8-4A59-A013-B5E0E129D1ED}" sibTransId="{5FD1B19F-7E1B-4FF0-89AA-180134B8E277}"/>
    <dgm:cxn modelId="{5767DDB4-5513-42E0-8D01-5BA50C1B95D4}" srcId="{DECEEB6B-006E-49FC-B3B6-2D7A0ABCC952}" destId="{203DC738-C9FA-4511-9BF3-367CF23EC1CD}" srcOrd="3" destOrd="0" parTransId="{B6F6DE25-FD48-4C5A-AEBA-CEE73B93D8A8}" sibTransId="{FB56EF40-F9A5-4B02-AB51-D5A868B252F8}"/>
    <dgm:cxn modelId="{3C2292D7-5DF1-414C-869E-AC6BDB05965E}" type="presOf" srcId="{DECEEB6B-006E-49FC-B3B6-2D7A0ABCC952}" destId="{2033AA23-8BD5-43DB-B2D7-D417B01E6E00}" srcOrd="0" destOrd="0" presId="urn:microsoft.com/office/officeart/2005/8/layout/vList3"/>
    <dgm:cxn modelId="{26F0AADB-B436-44FB-AFDD-DA51242DEB6A}" type="presOf" srcId="{203DC738-C9FA-4511-9BF3-367CF23EC1CD}" destId="{7516047E-68DF-4F63-AB2F-616100A3C34A}" srcOrd="0" destOrd="0" presId="urn:microsoft.com/office/officeart/2005/8/layout/vList3"/>
    <dgm:cxn modelId="{9D5B97DC-3A84-4BB5-AC5C-71DA91DC653C}" type="presOf" srcId="{BC30CDCD-0B2A-41EC-952B-B3583CEEAEEB}" destId="{7911E79E-E5B6-43FF-9C8F-E984F4DFA27A}" srcOrd="0" destOrd="0" presId="urn:microsoft.com/office/officeart/2005/8/layout/vList3"/>
    <dgm:cxn modelId="{CF62C7F0-C8E0-47BC-B3AF-1EDFFDA014BC}" type="presOf" srcId="{B225EA40-00D2-4F97-8AB3-2F0F47664A6B}" destId="{BD8DB645-BA3F-432E-9DFA-171019E819AF}" srcOrd="0" destOrd="0" presId="urn:microsoft.com/office/officeart/2005/8/layout/vList3"/>
    <dgm:cxn modelId="{DCC263F2-0F5E-4225-9A5D-44A5D8462D84}" srcId="{DECEEB6B-006E-49FC-B3B6-2D7A0ABCC952}" destId="{B225EA40-00D2-4F97-8AB3-2F0F47664A6B}" srcOrd="2" destOrd="0" parTransId="{2B34233F-1F71-405C-A1ED-F79799950487}" sibTransId="{B6ABBF38-29DF-44E6-8086-816F5E6E7676}"/>
    <dgm:cxn modelId="{FFB86644-1095-49B4-A46D-0E3F71741226}" type="presParOf" srcId="{2033AA23-8BD5-43DB-B2D7-D417B01E6E00}" destId="{7035ECE7-A499-4BF3-8680-68E64CD920F3}" srcOrd="0" destOrd="0" presId="urn:microsoft.com/office/officeart/2005/8/layout/vList3"/>
    <dgm:cxn modelId="{DBB4A38B-246F-4DEF-9B64-CFCA4A95CEC3}" type="presParOf" srcId="{7035ECE7-A499-4BF3-8680-68E64CD920F3}" destId="{FBCCB82C-D4CF-47A9-AA8B-FEF2D64CD984}" srcOrd="0" destOrd="0" presId="urn:microsoft.com/office/officeart/2005/8/layout/vList3"/>
    <dgm:cxn modelId="{C13E961F-5EF2-4910-A04A-E46933AE1FD2}" type="presParOf" srcId="{7035ECE7-A499-4BF3-8680-68E64CD920F3}" destId="{F3589936-906D-4760-9F35-7E8545680EC2}" srcOrd="1" destOrd="0" presId="urn:microsoft.com/office/officeart/2005/8/layout/vList3"/>
    <dgm:cxn modelId="{57262562-A5A7-4A37-91A0-E8D71A911A0B}" type="presParOf" srcId="{2033AA23-8BD5-43DB-B2D7-D417B01E6E00}" destId="{BE119C0A-1EBB-4156-9FCD-EC3252F831D5}" srcOrd="1" destOrd="0" presId="urn:microsoft.com/office/officeart/2005/8/layout/vList3"/>
    <dgm:cxn modelId="{4A53DDD9-0C02-4C2E-8781-B65348E99FB4}" type="presParOf" srcId="{2033AA23-8BD5-43DB-B2D7-D417B01E6E00}" destId="{82C8D8BD-075C-4A80-B94D-C96354DF130F}" srcOrd="2" destOrd="0" presId="urn:microsoft.com/office/officeart/2005/8/layout/vList3"/>
    <dgm:cxn modelId="{BAC54C5A-932A-4227-A3E4-7E5A540A8306}" type="presParOf" srcId="{82C8D8BD-075C-4A80-B94D-C96354DF130F}" destId="{65D2428C-C730-4773-90FA-EDFBDB2512BE}" srcOrd="0" destOrd="0" presId="urn:microsoft.com/office/officeart/2005/8/layout/vList3"/>
    <dgm:cxn modelId="{78915BA0-FC41-4D0C-9B0D-99D294E097A5}" type="presParOf" srcId="{82C8D8BD-075C-4A80-B94D-C96354DF130F}" destId="{7911E79E-E5B6-43FF-9C8F-E984F4DFA27A}" srcOrd="1" destOrd="0" presId="urn:microsoft.com/office/officeart/2005/8/layout/vList3"/>
    <dgm:cxn modelId="{E7744C91-6233-4C34-B6A4-5BBB8F11A64B}" type="presParOf" srcId="{2033AA23-8BD5-43DB-B2D7-D417B01E6E00}" destId="{7BE19C57-11E1-4E5F-888D-D4660AE70910}" srcOrd="3" destOrd="0" presId="urn:microsoft.com/office/officeart/2005/8/layout/vList3"/>
    <dgm:cxn modelId="{0276A6F8-06E5-4CF5-8D95-E33BAE4B7121}" type="presParOf" srcId="{2033AA23-8BD5-43DB-B2D7-D417B01E6E00}" destId="{CC2AC2A6-E24C-4E66-B70D-1C17919FF5CF}" srcOrd="4" destOrd="0" presId="urn:microsoft.com/office/officeart/2005/8/layout/vList3"/>
    <dgm:cxn modelId="{4FD49F34-5465-42FB-86A0-BF666FA0572F}" type="presParOf" srcId="{CC2AC2A6-E24C-4E66-B70D-1C17919FF5CF}" destId="{E4646D74-24F8-4818-887A-E66C442B305B}" srcOrd="0" destOrd="0" presId="urn:microsoft.com/office/officeart/2005/8/layout/vList3"/>
    <dgm:cxn modelId="{FF09DF8E-C50E-41BC-A50A-617B256AF02D}" type="presParOf" srcId="{CC2AC2A6-E24C-4E66-B70D-1C17919FF5CF}" destId="{BD8DB645-BA3F-432E-9DFA-171019E819AF}" srcOrd="1" destOrd="0" presId="urn:microsoft.com/office/officeart/2005/8/layout/vList3"/>
    <dgm:cxn modelId="{7D127137-0695-4724-B9B0-DADDE24BB2EB}" type="presParOf" srcId="{2033AA23-8BD5-43DB-B2D7-D417B01E6E00}" destId="{0AE74ACF-DB5A-4A26-85E0-F9F03AD1C06E}" srcOrd="5" destOrd="0" presId="urn:microsoft.com/office/officeart/2005/8/layout/vList3"/>
    <dgm:cxn modelId="{53C40BCD-5334-4E99-8771-F7AF2A11CC2C}" type="presParOf" srcId="{2033AA23-8BD5-43DB-B2D7-D417B01E6E00}" destId="{4CEB9F66-AC4C-4775-A293-4CD77291FB15}" srcOrd="6" destOrd="0" presId="urn:microsoft.com/office/officeart/2005/8/layout/vList3"/>
    <dgm:cxn modelId="{66BE9C4F-005E-4943-B7AE-14979BA34FB1}" type="presParOf" srcId="{4CEB9F66-AC4C-4775-A293-4CD77291FB15}" destId="{BA581F3A-668F-4403-AD87-4D6372E1F2E0}" srcOrd="0" destOrd="0" presId="urn:microsoft.com/office/officeart/2005/8/layout/vList3"/>
    <dgm:cxn modelId="{97CCDFC8-D0A4-45F0-ACCD-95F24CBCB5A7}" type="presParOf" srcId="{4CEB9F66-AC4C-4775-A293-4CD77291FB15}" destId="{7516047E-68DF-4F63-AB2F-616100A3C34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329FFAE-5272-4A74-9536-9A04853D42C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53B40E7-1E11-477B-AB40-A22A2572AD3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sr-Cyrl-RS" sz="3200" dirty="0">
              <a:solidFill>
                <a:schemeClr val="tx1"/>
              </a:solidFill>
            </a:rPr>
            <a:t>Свакодневни мени - једноставни, туристички, дијетални, вегетаријански, макробиотички</a:t>
          </a:r>
          <a:endParaRPr lang="sr-Latn-RS" sz="3200" dirty="0">
            <a:solidFill>
              <a:schemeClr val="tx1"/>
            </a:solidFill>
          </a:endParaRPr>
        </a:p>
      </dgm:t>
    </dgm:pt>
    <dgm:pt modelId="{D7AC0941-3D44-4D64-B1C4-038B54E7F8C8}" type="parTrans" cxnId="{38DA6DB8-C8CA-4B7B-9F5C-A675787FB8F9}">
      <dgm:prSet/>
      <dgm:spPr/>
      <dgm:t>
        <a:bodyPr/>
        <a:lstStyle/>
        <a:p>
          <a:endParaRPr lang="sr-Latn-RS" sz="3200">
            <a:solidFill>
              <a:schemeClr val="tx1"/>
            </a:solidFill>
          </a:endParaRPr>
        </a:p>
      </dgm:t>
    </dgm:pt>
    <dgm:pt modelId="{D21512F2-F1D6-4C32-BCEE-A4F9307BADD8}" type="sibTrans" cxnId="{38DA6DB8-C8CA-4B7B-9F5C-A675787FB8F9}">
      <dgm:prSet/>
      <dgm:spPr/>
      <dgm:t>
        <a:bodyPr/>
        <a:lstStyle/>
        <a:p>
          <a:endParaRPr lang="sr-Latn-RS" sz="3200">
            <a:solidFill>
              <a:schemeClr val="tx1"/>
            </a:solidFill>
          </a:endParaRPr>
        </a:p>
      </dgm:t>
    </dgm:pt>
    <dgm:pt modelId="{3D34832C-8A62-426A-A8AD-E290BF5694C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sr-Cyrl-RS" sz="3200" dirty="0">
              <a:solidFill>
                <a:schemeClr val="tx1"/>
              </a:solidFill>
            </a:rPr>
            <a:t>Специјални мени – рибљи, ловачки, национални мени</a:t>
          </a:r>
          <a:endParaRPr lang="sr-Latn-RS" sz="3200" dirty="0">
            <a:solidFill>
              <a:schemeClr val="tx1"/>
            </a:solidFill>
          </a:endParaRPr>
        </a:p>
      </dgm:t>
    </dgm:pt>
    <dgm:pt modelId="{D4B2288A-F6F0-4BE5-900B-69759A763200}" type="parTrans" cxnId="{F350000B-BFC1-4469-AEE6-FD705A2367E4}">
      <dgm:prSet/>
      <dgm:spPr/>
      <dgm:t>
        <a:bodyPr/>
        <a:lstStyle/>
        <a:p>
          <a:endParaRPr lang="sr-Latn-RS" sz="3200">
            <a:solidFill>
              <a:schemeClr val="tx1"/>
            </a:solidFill>
          </a:endParaRPr>
        </a:p>
      </dgm:t>
    </dgm:pt>
    <dgm:pt modelId="{FDA2A6AA-9391-4F13-9204-AC74561F288C}" type="sibTrans" cxnId="{F350000B-BFC1-4469-AEE6-FD705A2367E4}">
      <dgm:prSet/>
      <dgm:spPr/>
      <dgm:t>
        <a:bodyPr/>
        <a:lstStyle/>
        <a:p>
          <a:endParaRPr lang="sr-Latn-RS" sz="3200">
            <a:solidFill>
              <a:schemeClr val="tx1"/>
            </a:solidFill>
          </a:endParaRPr>
        </a:p>
      </dgm:t>
    </dgm:pt>
    <dgm:pt modelId="{AA7BE74E-BD9B-460D-8E9C-2527CD35C015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sr-Cyrl-RS" sz="3200" dirty="0">
              <a:solidFill>
                <a:schemeClr val="tx1"/>
              </a:solidFill>
            </a:rPr>
            <a:t>Свечани мени</a:t>
          </a:r>
          <a:endParaRPr lang="sr-Latn-RS" sz="3200" dirty="0">
            <a:solidFill>
              <a:schemeClr val="tx1"/>
            </a:solidFill>
          </a:endParaRPr>
        </a:p>
      </dgm:t>
    </dgm:pt>
    <dgm:pt modelId="{B5126CE6-B3FD-4107-B496-4A977C8E9372}" type="parTrans" cxnId="{22DBE095-6AB5-4F3A-AA7F-440A21401001}">
      <dgm:prSet/>
      <dgm:spPr/>
      <dgm:t>
        <a:bodyPr/>
        <a:lstStyle/>
        <a:p>
          <a:endParaRPr lang="sr-Latn-RS" sz="3200">
            <a:solidFill>
              <a:schemeClr val="tx1"/>
            </a:solidFill>
          </a:endParaRPr>
        </a:p>
      </dgm:t>
    </dgm:pt>
    <dgm:pt modelId="{7F055454-B57E-4B79-80CD-621ED6C31D26}" type="sibTrans" cxnId="{22DBE095-6AB5-4F3A-AA7F-440A21401001}">
      <dgm:prSet/>
      <dgm:spPr/>
      <dgm:t>
        <a:bodyPr/>
        <a:lstStyle/>
        <a:p>
          <a:endParaRPr lang="sr-Latn-RS" sz="3200">
            <a:solidFill>
              <a:schemeClr val="tx1"/>
            </a:solidFill>
          </a:endParaRPr>
        </a:p>
      </dgm:t>
    </dgm:pt>
    <dgm:pt modelId="{59E5C4A2-FBFA-4B71-B0B5-6B668D090A1A}" type="pres">
      <dgm:prSet presAssocID="{F329FFAE-5272-4A74-9536-9A04853D42CF}" presName="linearFlow" presStyleCnt="0">
        <dgm:presLayoutVars>
          <dgm:dir/>
          <dgm:resizeHandles val="exact"/>
        </dgm:presLayoutVars>
      </dgm:prSet>
      <dgm:spPr/>
    </dgm:pt>
    <dgm:pt modelId="{94BB8357-E5B2-414C-B1C1-5118F1540406}" type="pres">
      <dgm:prSet presAssocID="{E53B40E7-1E11-477B-AB40-A22A2572AD31}" presName="composite" presStyleCnt="0"/>
      <dgm:spPr/>
    </dgm:pt>
    <dgm:pt modelId="{7107B69F-4149-4D03-A0D2-12DC17AD317A}" type="pres">
      <dgm:prSet presAssocID="{E53B40E7-1E11-477B-AB40-A22A2572AD31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BB9D8157-B6BD-407A-9924-2833EDEDB87C}" type="pres">
      <dgm:prSet presAssocID="{E53B40E7-1E11-477B-AB40-A22A2572AD31}" presName="txShp" presStyleLbl="node1" presStyleIdx="0" presStyleCnt="3" custScaleX="115921">
        <dgm:presLayoutVars>
          <dgm:bulletEnabled val="1"/>
        </dgm:presLayoutVars>
      </dgm:prSet>
      <dgm:spPr/>
    </dgm:pt>
    <dgm:pt modelId="{7A90509B-848B-4CB3-8827-5FC2171249D6}" type="pres">
      <dgm:prSet presAssocID="{D21512F2-F1D6-4C32-BCEE-A4F9307BADD8}" presName="spacing" presStyleCnt="0"/>
      <dgm:spPr/>
    </dgm:pt>
    <dgm:pt modelId="{C5E750F3-C502-47FF-BB50-1925B14EE30C}" type="pres">
      <dgm:prSet presAssocID="{AA7BE74E-BD9B-460D-8E9C-2527CD35C015}" presName="composite" presStyleCnt="0"/>
      <dgm:spPr/>
    </dgm:pt>
    <dgm:pt modelId="{C32B1786-A158-4115-A6C1-E0C528EE3FFE}" type="pres">
      <dgm:prSet presAssocID="{AA7BE74E-BD9B-460D-8E9C-2527CD35C015}" presName="imgShp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AEA1A4CA-12A9-4000-8A15-05C919EE4AE3}" type="pres">
      <dgm:prSet presAssocID="{AA7BE74E-BD9B-460D-8E9C-2527CD35C015}" presName="txShp" presStyleLbl="node1" presStyleIdx="1" presStyleCnt="3" custScaleX="113442">
        <dgm:presLayoutVars>
          <dgm:bulletEnabled val="1"/>
        </dgm:presLayoutVars>
      </dgm:prSet>
      <dgm:spPr/>
    </dgm:pt>
    <dgm:pt modelId="{FD674863-F2F2-4D21-AF75-21C0467EA5E2}" type="pres">
      <dgm:prSet presAssocID="{7F055454-B57E-4B79-80CD-621ED6C31D26}" presName="spacing" presStyleCnt="0"/>
      <dgm:spPr/>
    </dgm:pt>
    <dgm:pt modelId="{AEC63A60-9941-4928-8128-416884B9ADED}" type="pres">
      <dgm:prSet presAssocID="{3D34832C-8A62-426A-A8AD-E290BF5694C6}" presName="composite" presStyleCnt="0"/>
      <dgm:spPr/>
    </dgm:pt>
    <dgm:pt modelId="{B632B40E-A3C2-4C47-8EB4-65B17728A9DD}" type="pres">
      <dgm:prSet presAssocID="{3D34832C-8A62-426A-A8AD-E290BF5694C6}" presName="imgShp" presStyleLbl="fgImgPlac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FF75544-DEFA-44EC-92BF-28FEC3F2E12C}" type="pres">
      <dgm:prSet presAssocID="{3D34832C-8A62-426A-A8AD-E290BF5694C6}" presName="txShp" presStyleLbl="node1" presStyleIdx="2" presStyleCnt="3" custScaleX="111486">
        <dgm:presLayoutVars>
          <dgm:bulletEnabled val="1"/>
        </dgm:presLayoutVars>
      </dgm:prSet>
      <dgm:spPr/>
    </dgm:pt>
  </dgm:ptLst>
  <dgm:cxnLst>
    <dgm:cxn modelId="{F350000B-BFC1-4469-AEE6-FD705A2367E4}" srcId="{F329FFAE-5272-4A74-9536-9A04853D42CF}" destId="{3D34832C-8A62-426A-A8AD-E290BF5694C6}" srcOrd="2" destOrd="0" parTransId="{D4B2288A-F6F0-4BE5-900B-69759A763200}" sibTransId="{FDA2A6AA-9391-4F13-9204-AC74561F288C}"/>
    <dgm:cxn modelId="{C963AC19-8A48-41CF-A48A-D290341C19ED}" type="presOf" srcId="{3D34832C-8A62-426A-A8AD-E290BF5694C6}" destId="{9FF75544-DEFA-44EC-92BF-28FEC3F2E12C}" srcOrd="0" destOrd="0" presId="urn:microsoft.com/office/officeart/2005/8/layout/vList3"/>
    <dgm:cxn modelId="{34EB116A-EF87-4C91-BA41-9B418B019A43}" type="presOf" srcId="{F329FFAE-5272-4A74-9536-9A04853D42CF}" destId="{59E5C4A2-FBFA-4B71-B0B5-6B668D090A1A}" srcOrd="0" destOrd="0" presId="urn:microsoft.com/office/officeart/2005/8/layout/vList3"/>
    <dgm:cxn modelId="{22DBE095-6AB5-4F3A-AA7F-440A21401001}" srcId="{F329FFAE-5272-4A74-9536-9A04853D42CF}" destId="{AA7BE74E-BD9B-460D-8E9C-2527CD35C015}" srcOrd="1" destOrd="0" parTransId="{B5126CE6-B3FD-4107-B496-4A977C8E9372}" sibTransId="{7F055454-B57E-4B79-80CD-621ED6C31D26}"/>
    <dgm:cxn modelId="{38DA6DB8-C8CA-4B7B-9F5C-A675787FB8F9}" srcId="{F329FFAE-5272-4A74-9536-9A04853D42CF}" destId="{E53B40E7-1E11-477B-AB40-A22A2572AD31}" srcOrd="0" destOrd="0" parTransId="{D7AC0941-3D44-4D64-B1C4-038B54E7F8C8}" sibTransId="{D21512F2-F1D6-4C32-BCEE-A4F9307BADD8}"/>
    <dgm:cxn modelId="{498E3FE7-61F0-40F3-B783-3EEB3E54FF71}" type="presOf" srcId="{E53B40E7-1E11-477B-AB40-A22A2572AD31}" destId="{BB9D8157-B6BD-407A-9924-2833EDEDB87C}" srcOrd="0" destOrd="0" presId="urn:microsoft.com/office/officeart/2005/8/layout/vList3"/>
    <dgm:cxn modelId="{E97703F2-76AC-4CBF-B93D-9FEE303C096A}" type="presOf" srcId="{AA7BE74E-BD9B-460D-8E9C-2527CD35C015}" destId="{AEA1A4CA-12A9-4000-8A15-05C919EE4AE3}" srcOrd="0" destOrd="0" presId="urn:microsoft.com/office/officeart/2005/8/layout/vList3"/>
    <dgm:cxn modelId="{001B0D68-5B4B-4C65-A205-701F679B880B}" type="presParOf" srcId="{59E5C4A2-FBFA-4B71-B0B5-6B668D090A1A}" destId="{94BB8357-E5B2-414C-B1C1-5118F1540406}" srcOrd="0" destOrd="0" presId="urn:microsoft.com/office/officeart/2005/8/layout/vList3"/>
    <dgm:cxn modelId="{AF9CE688-749E-4066-808F-9F5CFB24E27E}" type="presParOf" srcId="{94BB8357-E5B2-414C-B1C1-5118F1540406}" destId="{7107B69F-4149-4D03-A0D2-12DC17AD317A}" srcOrd="0" destOrd="0" presId="urn:microsoft.com/office/officeart/2005/8/layout/vList3"/>
    <dgm:cxn modelId="{84339ECA-578D-4C99-97EF-5BCEF693DAC9}" type="presParOf" srcId="{94BB8357-E5B2-414C-B1C1-5118F1540406}" destId="{BB9D8157-B6BD-407A-9924-2833EDEDB87C}" srcOrd="1" destOrd="0" presId="urn:microsoft.com/office/officeart/2005/8/layout/vList3"/>
    <dgm:cxn modelId="{CC60AD9B-9B28-45D1-89F8-893ED16792FB}" type="presParOf" srcId="{59E5C4A2-FBFA-4B71-B0B5-6B668D090A1A}" destId="{7A90509B-848B-4CB3-8827-5FC2171249D6}" srcOrd="1" destOrd="0" presId="urn:microsoft.com/office/officeart/2005/8/layout/vList3"/>
    <dgm:cxn modelId="{6B7CE81B-CCAA-46E6-9827-48E17995E373}" type="presParOf" srcId="{59E5C4A2-FBFA-4B71-B0B5-6B668D090A1A}" destId="{C5E750F3-C502-47FF-BB50-1925B14EE30C}" srcOrd="2" destOrd="0" presId="urn:microsoft.com/office/officeart/2005/8/layout/vList3"/>
    <dgm:cxn modelId="{AF0989C0-2D2C-4045-8613-7376927427BF}" type="presParOf" srcId="{C5E750F3-C502-47FF-BB50-1925B14EE30C}" destId="{C32B1786-A158-4115-A6C1-E0C528EE3FFE}" srcOrd="0" destOrd="0" presId="urn:microsoft.com/office/officeart/2005/8/layout/vList3"/>
    <dgm:cxn modelId="{58CB7BBA-F4BA-4D7C-B8A6-07F346D62807}" type="presParOf" srcId="{C5E750F3-C502-47FF-BB50-1925B14EE30C}" destId="{AEA1A4CA-12A9-4000-8A15-05C919EE4AE3}" srcOrd="1" destOrd="0" presId="urn:microsoft.com/office/officeart/2005/8/layout/vList3"/>
    <dgm:cxn modelId="{D21FAE1A-3333-41AD-B175-080839F591E5}" type="presParOf" srcId="{59E5C4A2-FBFA-4B71-B0B5-6B668D090A1A}" destId="{FD674863-F2F2-4D21-AF75-21C0467EA5E2}" srcOrd="3" destOrd="0" presId="urn:microsoft.com/office/officeart/2005/8/layout/vList3"/>
    <dgm:cxn modelId="{9BEA768E-4E93-4F13-8867-A5EB3ACC75DB}" type="presParOf" srcId="{59E5C4A2-FBFA-4B71-B0B5-6B668D090A1A}" destId="{AEC63A60-9941-4928-8128-416884B9ADED}" srcOrd="4" destOrd="0" presId="urn:microsoft.com/office/officeart/2005/8/layout/vList3"/>
    <dgm:cxn modelId="{1D2F71A1-6532-4786-AADB-D6E53CC4C442}" type="presParOf" srcId="{AEC63A60-9941-4928-8128-416884B9ADED}" destId="{B632B40E-A3C2-4C47-8EB4-65B17728A9DD}" srcOrd="0" destOrd="0" presId="urn:microsoft.com/office/officeart/2005/8/layout/vList3"/>
    <dgm:cxn modelId="{3F72CE21-D349-4CEA-818B-5BF6EA3201A9}" type="presParOf" srcId="{AEC63A60-9941-4928-8128-416884B9ADED}" destId="{9FF75544-DEFA-44EC-92BF-28FEC3F2E12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9249ED-F4E6-4C40-B014-AF32AB74BFF4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7F67CD0F-3785-4865-B5BA-0DA918BAB5DD}">
      <dgm:prSet phldrT="[Text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sr-Cyrl-RS" sz="3200" b="1" u="sng" dirty="0"/>
            <a:t>Тим стручњака</a:t>
          </a:r>
          <a:endParaRPr lang="sr-Latn-RS" sz="3200" b="1" u="sng" dirty="0"/>
        </a:p>
      </dgm:t>
    </dgm:pt>
    <dgm:pt modelId="{88054C28-F800-404B-B445-3ACBD192BBA1}" type="parTrans" cxnId="{41022F71-6042-4878-829A-941EB4EECF7E}">
      <dgm:prSet/>
      <dgm:spPr/>
      <dgm:t>
        <a:bodyPr/>
        <a:lstStyle/>
        <a:p>
          <a:endParaRPr lang="sr-Latn-RS"/>
        </a:p>
      </dgm:t>
    </dgm:pt>
    <dgm:pt modelId="{642A516F-F424-4711-A1F1-02FB44ECF846}" type="sibTrans" cxnId="{41022F71-6042-4878-829A-941EB4EECF7E}">
      <dgm:prSet/>
      <dgm:spPr/>
      <dgm:t>
        <a:bodyPr/>
        <a:lstStyle/>
        <a:p>
          <a:endParaRPr lang="sr-Latn-RS"/>
        </a:p>
      </dgm:t>
    </dgm:pt>
    <dgm:pt modelId="{37785E89-4C67-4D66-923E-8BC4F06DCBF7}">
      <dgm:prSet phldrT="[Text]" custT="1"/>
      <dgm:spPr>
        <a:solidFill>
          <a:schemeClr val="accent6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sr-Cyrl-RS" sz="2800" dirty="0"/>
            <a:t>Познаје госте</a:t>
          </a:r>
        </a:p>
        <a:p>
          <a:r>
            <a:rPr lang="sr-Cyrl-RS" sz="2800" dirty="0"/>
            <a:t>Маркетиншко знање</a:t>
          </a:r>
          <a:endParaRPr lang="sr-Latn-RS" sz="2800" dirty="0"/>
        </a:p>
      </dgm:t>
    </dgm:pt>
    <dgm:pt modelId="{7560D510-441A-4C6C-930C-C3022557F0E9}" type="parTrans" cxnId="{D3FB934F-E512-41C0-822D-FE61A238FECB}">
      <dgm:prSet/>
      <dgm:spPr/>
      <dgm:t>
        <a:bodyPr/>
        <a:lstStyle/>
        <a:p>
          <a:endParaRPr lang="sr-Latn-RS"/>
        </a:p>
      </dgm:t>
    </dgm:pt>
    <dgm:pt modelId="{4CDE912F-0078-4173-B82E-AD4A3965990E}" type="sibTrans" cxnId="{D3FB934F-E512-41C0-822D-FE61A238FECB}">
      <dgm:prSet/>
      <dgm:spPr/>
      <dgm:t>
        <a:bodyPr/>
        <a:lstStyle/>
        <a:p>
          <a:endParaRPr lang="sr-Latn-RS"/>
        </a:p>
      </dgm:t>
    </dgm:pt>
    <dgm:pt modelId="{43A5AA06-5C48-4274-846E-81D05DC5BE31}">
      <dgm:prSet phldrT="[Text]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sr-Cyrl-RS" dirty="0"/>
            <a:t>Начин набавке и цене намирница</a:t>
          </a:r>
          <a:endParaRPr lang="sr-Latn-RS" dirty="0"/>
        </a:p>
      </dgm:t>
    </dgm:pt>
    <dgm:pt modelId="{0BD87CBD-626A-4085-ADE3-B7698D75731E}" type="parTrans" cxnId="{172210AA-66F0-4DCF-B6AC-791B4F1A989D}">
      <dgm:prSet/>
      <dgm:spPr/>
      <dgm:t>
        <a:bodyPr/>
        <a:lstStyle/>
        <a:p>
          <a:endParaRPr lang="sr-Latn-RS"/>
        </a:p>
      </dgm:t>
    </dgm:pt>
    <dgm:pt modelId="{01F2783D-1611-4E9B-BAD5-8CAD40962171}" type="sibTrans" cxnId="{172210AA-66F0-4DCF-B6AC-791B4F1A989D}">
      <dgm:prSet/>
      <dgm:spPr/>
      <dgm:t>
        <a:bodyPr/>
        <a:lstStyle/>
        <a:p>
          <a:endParaRPr lang="sr-Latn-RS"/>
        </a:p>
      </dgm:t>
    </dgm:pt>
    <dgm:pt modelId="{84339CB8-1FF9-47CB-9F71-6FF53798E51F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sr-Cyrl-RS" dirty="0"/>
            <a:t>Технолошки поступак припреме јела</a:t>
          </a:r>
          <a:endParaRPr lang="sr-Latn-RS" dirty="0"/>
        </a:p>
      </dgm:t>
    </dgm:pt>
    <dgm:pt modelId="{88971B90-D95B-49F6-BE08-3B900A3E79B5}" type="parTrans" cxnId="{07952112-D4F6-4103-8641-41DA0050DAD5}">
      <dgm:prSet/>
      <dgm:spPr/>
      <dgm:t>
        <a:bodyPr/>
        <a:lstStyle/>
        <a:p>
          <a:endParaRPr lang="sr-Latn-RS"/>
        </a:p>
      </dgm:t>
    </dgm:pt>
    <dgm:pt modelId="{78043DDC-BED9-40C6-90A4-4AB4F43A4EF4}" type="sibTrans" cxnId="{07952112-D4F6-4103-8641-41DA0050DAD5}">
      <dgm:prSet/>
      <dgm:spPr/>
      <dgm:t>
        <a:bodyPr/>
        <a:lstStyle/>
        <a:p>
          <a:endParaRPr lang="sr-Latn-RS"/>
        </a:p>
      </dgm:t>
    </dgm:pt>
    <dgm:pt modelId="{299092BE-6F8C-4E93-AF1B-B672EA081550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sr-Cyrl-RS" dirty="0"/>
            <a:t>Квалитет намирница и микробиологија хране</a:t>
          </a:r>
          <a:endParaRPr lang="sr-Latn-RS" dirty="0"/>
        </a:p>
      </dgm:t>
    </dgm:pt>
    <dgm:pt modelId="{1B3CEED5-2193-4589-90B5-5E4433EF47E3}" type="parTrans" cxnId="{47967D05-743F-4A9A-B414-300E84E0BC15}">
      <dgm:prSet/>
      <dgm:spPr/>
      <dgm:t>
        <a:bodyPr/>
        <a:lstStyle/>
        <a:p>
          <a:endParaRPr lang="sr-Latn-RS"/>
        </a:p>
      </dgm:t>
    </dgm:pt>
    <dgm:pt modelId="{B8BEA598-35F6-488B-B7B7-742BED684407}" type="sibTrans" cxnId="{47967D05-743F-4A9A-B414-300E84E0BC15}">
      <dgm:prSet/>
      <dgm:spPr/>
      <dgm:t>
        <a:bodyPr/>
        <a:lstStyle/>
        <a:p>
          <a:endParaRPr lang="sr-Latn-RS"/>
        </a:p>
      </dgm:t>
    </dgm:pt>
    <dgm:pt modelId="{E9EA47C6-6624-46C1-AAF2-8A50179FAAF5}">
      <dgm:prSet phldrT="[Text]" phldr="1"/>
      <dgm:spPr/>
      <dgm:t>
        <a:bodyPr/>
        <a:lstStyle/>
        <a:p>
          <a:endParaRPr lang="sr-Latn-RS"/>
        </a:p>
      </dgm:t>
    </dgm:pt>
    <dgm:pt modelId="{2D22C96F-B157-49AA-B943-C5474C122BC9}" type="parTrans" cxnId="{CD9A6CD8-8BA2-48A7-A90F-B2EFEFBBB340}">
      <dgm:prSet/>
      <dgm:spPr/>
      <dgm:t>
        <a:bodyPr/>
        <a:lstStyle/>
        <a:p>
          <a:endParaRPr lang="sr-Latn-RS"/>
        </a:p>
      </dgm:t>
    </dgm:pt>
    <dgm:pt modelId="{90E54025-1473-4316-B0F0-DE8E35C5F5E5}" type="sibTrans" cxnId="{CD9A6CD8-8BA2-48A7-A90F-B2EFEFBBB340}">
      <dgm:prSet/>
      <dgm:spPr/>
      <dgm:t>
        <a:bodyPr/>
        <a:lstStyle/>
        <a:p>
          <a:endParaRPr lang="sr-Latn-RS"/>
        </a:p>
      </dgm:t>
    </dgm:pt>
    <dgm:pt modelId="{7195CC2E-CD76-4483-B37C-7D7A588FF2AF}" type="pres">
      <dgm:prSet presAssocID="{C89249ED-F4E6-4C40-B014-AF32AB74BFF4}" presName="composite" presStyleCnt="0">
        <dgm:presLayoutVars>
          <dgm:chMax val="1"/>
          <dgm:dir/>
          <dgm:resizeHandles val="exact"/>
        </dgm:presLayoutVars>
      </dgm:prSet>
      <dgm:spPr/>
    </dgm:pt>
    <dgm:pt modelId="{18A64E8F-F563-4874-919B-2151715A7094}" type="pres">
      <dgm:prSet presAssocID="{C89249ED-F4E6-4C40-B014-AF32AB74BFF4}" presName="radial" presStyleCnt="0">
        <dgm:presLayoutVars>
          <dgm:animLvl val="ctr"/>
        </dgm:presLayoutVars>
      </dgm:prSet>
      <dgm:spPr/>
    </dgm:pt>
    <dgm:pt modelId="{36043CC4-D778-4B2D-8FFA-99B3A6B719BD}" type="pres">
      <dgm:prSet presAssocID="{7F67CD0F-3785-4865-B5BA-0DA918BAB5DD}" presName="centerShape" presStyleLbl="vennNode1" presStyleIdx="0" presStyleCnt="5"/>
      <dgm:spPr/>
    </dgm:pt>
    <dgm:pt modelId="{35329B6F-78A2-45DE-9033-C0E210F41507}" type="pres">
      <dgm:prSet presAssocID="{37785E89-4C67-4D66-923E-8BC4F06DCBF7}" presName="node" presStyleLbl="vennNode1" presStyleIdx="1" presStyleCnt="5" custScaleX="217139" custScaleY="193944" custRadScaleRad="106667" custRadScaleInc="-2951">
        <dgm:presLayoutVars>
          <dgm:bulletEnabled val="1"/>
        </dgm:presLayoutVars>
      </dgm:prSet>
      <dgm:spPr/>
    </dgm:pt>
    <dgm:pt modelId="{374DEB58-12F9-41A7-B264-99AA32E291E5}" type="pres">
      <dgm:prSet presAssocID="{43A5AA06-5C48-4274-846E-81D05DC5BE31}" presName="node" presStyleLbl="vennNode1" presStyleIdx="2" presStyleCnt="5" custScaleX="220573" custScaleY="215488" custRadScaleRad="146273" custRadScaleInc="-4757">
        <dgm:presLayoutVars>
          <dgm:bulletEnabled val="1"/>
        </dgm:presLayoutVars>
      </dgm:prSet>
      <dgm:spPr/>
    </dgm:pt>
    <dgm:pt modelId="{7DCA3D55-5374-4798-A360-A689890FAB1D}" type="pres">
      <dgm:prSet presAssocID="{84339CB8-1FF9-47CB-9F71-6FF53798E51F}" presName="node" presStyleLbl="vennNode1" presStyleIdx="3" presStyleCnt="5" custScaleX="201419" custScaleY="179670" custRadScaleRad="106558" custRadScaleInc="326">
        <dgm:presLayoutVars>
          <dgm:bulletEnabled val="1"/>
        </dgm:presLayoutVars>
      </dgm:prSet>
      <dgm:spPr/>
    </dgm:pt>
    <dgm:pt modelId="{6736E033-73FA-4BDB-85B4-CF6043020A47}" type="pres">
      <dgm:prSet presAssocID="{299092BE-6F8C-4E93-AF1B-B672EA081550}" presName="node" presStyleLbl="vennNode1" presStyleIdx="4" presStyleCnt="5" custScaleX="246325" custScaleY="214065" custRadScaleRad="154063" custRadScaleInc="677">
        <dgm:presLayoutVars>
          <dgm:bulletEnabled val="1"/>
        </dgm:presLayoutVars>
      </dgm:prSet>
      <dgm:spPr/>
    </dgm:pt>
  </dgm:ptLst>
  <dgm:cxnLst>
    <dgm:cxn modelId="{47967D05-743F-4A9A-B414-300E84E0BC15}" srcId="{7F67CD0F-3785-4865-B5BA-0DA918BAB5DD}" destId="{299092BE-6F8C-4E93-AF1B-B672EA081550}" srcOrd="3" destOrd="0" parTransId="{1B3CEED5-2193-4589-90B5-5E4433EF47E3}" sibTransId="{B8BEA598-35F6-488B-B7B7-742BED684407}"/>
    <dgm:cxn modelId="{07952112-D4F6-4103-8641-41DA0050DAD5}" srcId="{7F67CD0F-3785-4865-B5BA-0DA918BAB5DD}" destId="{84339CB8-1FF9-47CB-9F71-6FF53798E51F}" srcOrd="2" destOrd="0" parTransId="{88971B90-D95B-49F6-BE08-3B900A3E79B5}" sibTransId="{78043DDC-BED9-40C6-90A4-4AB4F43A4EF4}"/>
    <dgm:cxn modelId="{BD1DC522-5804-4FD2-8B74-CCFB3BC56FFC}" type="presOf" srcId="{7F67CD0F-3785-4865-B5BA-0DA918BAB5DD}" destId="{36043CC4-D778-4B2D-8FFA-99B3A6B719BD}" srcOrd="0" destOrd="0" presId="urn:microsoft.com/office/officeart/2005/8/layout/radial3"/>
    <dgm:cxn modelId="{89B19332-7D4F-4180-B869-A45827711E6B}" type="presOf" srcId="{37785E89-4C67-4D66-923E-8BC4F06DCBF7}" destId="{35329B6F-78A2-45DE-9033-C0E210F41507}" srcOrd="0" destOrd="0" presId="urn:microsoft.com/office/officeart/2005/8/layout/radial3"/>
    <dgm:cxn modelId="{DE007964-3EF9-423E-9E31-5B85A894508A}" type="presOf" srcId="{84339CB8-1FF9-47CB-9F71-6FF53798E51F}" destId="{7DCA3D55-5374-4798-A360-A689890FAB1D}" srcOrd="0" destOrd="0" presId="urn:microsoft.com/office/officeart/2005/8/layout/radial3"/>
    <dgm:cxn modelId="{D3FB934F-E512-41C0-822D-FE61A238FECB}" srcId="{7F67CD0F-3785-4865-B5BA-0DA918BAB5DD}" destId="{37785E89-4C67-4D66-923E-8BC4F06DCBF7}" srcOrd="0" destOrd="0" parTransId="{7560D510-441A-4C6C-930C-C3022557F0E9}" sibTransId="{4CDE912F-0078-4173-B82E-AD4A3965990E}"/>
    <dgm:cxn modelId="{41022F71-6042-4878-829A-941EB4EECF7E}" srcId="{C89249ED-F4E6-4C40-B014-AF32AB74BFF4}" destId="{7F67CD0F-3785-4865-B5BA-0DA918BAB5DD}" srcOrd="0" destOrd="0" parTransId="{88054C28-F800-404B-B445-3ACBD192BBA1}" sibTransId="{642A516F-F424-4711-A1F1-02FB44ECF846}"/>
    <dgm:cxn modelId="{5F14D77A-3669-483F-89EF-0C0AB25F5076}" type="presOf" srcId="{299092BE-6F8C-4E93-AF1B-B672EA081550}" destId="{6736E033-73FA-4BDB-85B4-CF6043020A47}" srcOrd="0" destOrd="0" presId="urn:microsoft.com/office/officeart/2005/8/layout/radial3"/>
    <dgm:cxn modelId="{172210AA-66F0-4DCF-B6AC-791B4F1A989D}" srcId="{7F67CD0F-3785-4865-B5BA-0DA918BAB5DD}" destId="{43A5AA06-5C48-4274-846E-81D05DC5BE31}" srcOrd="1" destOrd="0" parTransId="{0BD87CBD-626A-4085-ADE3-B7698D75731E}" sibTransId="{01F2783D-1611-4E9B-BAD5-8CAD40962171}"/>
    <dgm:cxn modelId="{0A809CC4-CC65-4B3F-9249-8551A99BA61C}" type="presOf" srcId="{C89249ED-F4E6-4C40-B014-AF32AB74BFF4}" destId="{7195CC2E-CD76-4483-B37C-7D7A588FF2AF}" srcOrd="0" destOrd="0" presId="urn:microsoft.com/office/officeart/2005/8/layout/radial3"/>
    <dgm:cxn modelId="{CD9A6CD8-8BA2-48A7-A90F-B2EFEFBBB340}" srcId="{C89249ED-F4E6-4C40-B014-AF32AB74BFF4}" destId="{E9EA47C6-6624-46C1-AAF2-8A50179FAAF5}" srcOrd="1" destOrd="0" parTransId="{2D22C96F-B157-49AA-B943-C5474C122BC9}" sibTransId="{90E54025-1473-4316-B0F0-DE8E35C5F5E5}"/>
    <dgm:cxn modelId="{0622BCE9-741E-4412-ACCA-A42DF00227FD}" type="presOf" srcId="{43A5AA06-5C48-4274-846E-81D05DC5BE31}" destId="{374DEB58-12F9-41A7-B264-99AA32E291E5}" srcOrd="0" destOrd="0" presId="urn:microsoft.com/office/officeart/2005/8/layout/radial3"/>
    <dgm:cxn modelId="{915F4274-5754-4A2D-992A-6CF597BD5A87}" type="presParOf" srcId="{7195CC2E-CD76-4483-B37C-7D7A588FF2AF}" destId="{18A64E8F-F563-4874-919B-2151715A7094}" srcOrd="0" destOrd="0" presId="urn:microsoft.com/office/officeart/2005/8/layout/radial3"/>
    <dgm:cxn modelId="{C1948AFA-C4CC-46FA-9C4F-A9AD3B447235}" type="presParOf" srcId="{18A64E8F-F563-4874-919B-2151715A7094}" destId="{36043CC4-D778-4B2D-8FFA-99B3A6B719BD}" srcOrd="0" destOrd="0" presId="urn:microsoft.com/office/officeart/2005/8/layout/radial3"/>
    <dgm:cxn modelId="{54DD2647-707C-4398-92B1-70DC62517627}" type="presParOf" srcId="{18A64E8F-F563-4874-919B-2151715A7094}" destId="{35329B6F-78A2-45DE-9033-C0E210F41507}" srcOrd="1" destOrd="0" presId="urn:microsoft.com/office/officeart/2005/8/layout/radial3"/>
    <dgm:cxn modelId="{74A8AC85-6B35-4BF5-BEBA-75EC2E4E7E98}" type="presParOf" srcId="{18A64E8F-F563-4874-919B-2151715A7094}" destId="{374DEB58-12F9-41A7-B264-99AA32E291E5}" srcOrd="2" destOrd="0" presId="urn:microsoft.com/office/officeart/2005/8/layout/radial3"/>
    <dgm:cxn modelId="{7500E9E4-1DB6-42CE-8FA8-68A23702505B}" type="presParOf" srcId="{18A64E8F-F563-4874-919B-2151715A7094}" destId="{7DCA3D55-5374-4798-A360-A689890FAB1D}" srcOrd="3" destOrd="0" presId="urn:microsoft.com/office/officeart/2005/8/layout/radial3"/>
    <dgm:cxn modelId="{1C86BCD8-69B9-4277-8DCE-75E19F3A2FCE}" type="presParOf" srcId="{18A64E8F-F563-4874-919B-2151715A7094}" destId="{6736E033-73FA-4BDB-85B4-CF6043020A47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45C3D7-75CA-4B10-B494-563F45DB2108}" type="doc">
      <dgm:prSet loTypeId="urn:microsoft.com/office/officeart/2005/8/layout/h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F0729A7-99B1-4EEB-9A14-AE0138E95D19}">
      <dgm:prSet custT="1"/>
      <dgm:spPr>
        <a:solidFill>
          <a:srgbClr val="FDE3FB"/>
        </a:solidFill>
      </dgm:spPr>
      <dgm:t>
        <a:bodyPr/>
        <a:lstStyle/>
        <a:p>
          <a:r>
            <a:rPr lang="en-US" sz="2400" dirty="0"/>
            <a:t>o</a:t>
          </a:r>
          <a:r>
            <a:rPr lang="sr-Cyrl-RS" sz="2400" dirty="0"/>
            <a:t>гледал</a:t>
          </a:r>
          <a:r>
            <a:rPr lang="en-US" sz="2400" dirty="0"/>
            <a:t>o</a:t>
          </a:r>
          <a:r>
            <a:rPr lang="sr-Cyrl-RS" sz="2400" dirty="0"/>
            <a:t> уг</a:t>
          </a:r>
          <a:r>
            <a:rPr lang="en-US" sz="2400" dirty="0"/>
            <a:t>o</a:t>
          </a:r>
          <a:r>
            <a:rPr lang="sr-Cyrl-RS" sz="2400" dirty="0"/>
            <a:t>ститељске радње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B5C1AB-9B4E-41B0-A2E9-A53187B5DE14}" type="parTrans" cxnId="{6DA113B6-CB44-4966-B6B5-89F0EED84951}">
      <dgm:prSet/>
      <dgm:spPr/>
      <dgm:t>
        <a:bodyPr/>
        <a:lstStyle/>
        <a:p>
          <a:endParaRPr lang="en-US" sz="2400"/>
        </a:p>
      </dgm:t>
    </dgm:pt>
    <dgm:pt modelId="{2B4793BE-726B-4748-986E-7683914960E1}" type="sibTrans" cxnId="{6DA113B6-CB44-4966-B6B5-89F0EED84951}">
      <dgm:prSet/>
      <dgm:spPr/>
      <dgm:t>
        <a:bodyPr/>
        <a:lstStyle/>
        <a:p>
          <a:endParaRPr lang="en-US" sz="2400"/>
        </a:p>
      </dgm:t>
    </dgm:pt>
    <dgm:pt modelId="{F56E596B-1842-4276-B3B3-59C933A4769D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r>
            <a:rPr lang="sr-Cyrl-RS" sz="2400" dirty="0"/>
            <a:t>п</a:t>
          </a:r>
          <a:r>
            <a:rPr lang="en-US" sz="2400" dirty="0"/>
            <a:t>o</a:t>
          </a:r>
          <a:r>
            <a:rPr lang="sr-Cyrl-RS" sz="2400" dirty="0"/>
            <a:t>нуда јела са истакнутом цен</a:t>
          </a:r>
          <a:r>
            <a:rPr lang="en-US" sz="2400" dirty="0"/>
            <a:t>o</a:t>
          </a:r>
          <a:r>
            <a:rPr lang="sr-Cyrl-RS" sz="2400" dirty="0"/>
            <a:t>м, сл</a:t>
          </a:r>
          <a:r>
            <a:rPr lang="en-US" sz="2400" dirty="0"/>
            <a:t>o</a:t>
          </a:r>
          <a:r>
            <a:rPr lang="sr-Cyrl-RS" sz="2400" dirty="0"/>
            <a:t>жена према ред</a:t>
          </a:r>
          <a:r>
            <a:rPr lang="en-US" sz="2400" dirty="0"/>
            <a:t>o</a:t>
          </a:r>
          <a:r>
            <a:rPr lang="sr-Cyrl-RS" sz="2400" dirty="0"/>
            <a:t>следу к</a:t>
          </a:r>
          <a:r>
            <a:rPr lang="en-US" sz="2400" dirty="0"/>
            <a:t>o</a:t>
          </a:r>
          <a:r>
            <a:rPr lang="sr-Cyrl-RS" sz="2400" dirty="0"/>
            <a:t>нзумирања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B74A27-EAFE-4648-8382-E58CA60F7C76}" type="parTrans" cxnId="{D06B66AF-B209-4796-A6ED-0A60CCCCECE0}">
      <dgm:prSet/>
      <dgm:spPr/>
      <dgm:t>
        <a:bodyPr/>
        <a:lstStyle/>
        <a:p>
          <a:endParaRPr lang="en-US" sz="2400"/>
        </a:p>
      </dgm:t>
    </dgm:pt>
    <dgm:pt modelId="{7E1E6132-536E-44AA-B956-A367B1550B3B}" type="sibTrans" cxnId="{D06B66AF-B209-4796-A6ED-0A60CCCCECE0}">
      <dgm:prSet/>
      <dgm:spPr/>
      <dgm:t>
        <a:bodyPr/>
        <a:lstStyle/>
        <a:p>
          <a:endParaRPr lang="en-US" sz="2400"/>
        </a:p>
      </dgm:t>
    </dgm:pt>
    <dgm:pt modelId="{C561540D-2F3D-43C5-AA16-75B855D2AFAF}">
      <dgm:prSet custT="1"/>
      <dgm:spPr>
        <a:solidFill>
          <a:srgbClr val="FDE3FB"/>
        </a:solidFill>
      </dgm:spPr>
      <dgm:t>
        <a:bodyPr/>
        <a:lstStyle/>
        <a:p>
          <a:r>
            <a:rPr lang="sr-Cyrl-RS" sz="2400" dirty="0"/>
            <a:t>штампан на папиру, или на п</a:t>
          </a:r>
          <a:r>
            <a:rPr lang="en-US" sz="2400" dirty="0"/>
            <a:t>o</a:t>
          </a:r>
          <a:r>
            <a:rPr lang="sr-Cyrl-RS" sz="2400" dirty="0"/>
            <a:t>себн</a:t>
          </a:r>
          <a:r>
            <a:rPr lang="en-US" sz="2400" dirty="0"/>
            <a:t>o</a:t>
          </a:r>
          <a:r>
            <a:rPr lang="sr-Cyrl-RS" sz="2400" dirty="0"/>
            <a:t> припремљен</a:t>
          </a:r>
          <a:r>
            <a:rPr lang="en-US" sz="2400" dirty="0"/>
            <a:t>o</a:t>
          </a:r>
          <a:r>
            <a:rPr lang="sr-Cyrl-RS" sz="2400" dirty="0"/>
            <a:t>м платну, дрвету, металн</a:t>
          </a:r>
          <a:r>
            <a:rPr lang="en-US" sz="2400" dirty="0"/>
            <a:t>o</a:t>
          </a:r>
          <a:r>
            <a:rPr lang="sr-Cyrl-RS" sz="2400" dirty="0"/>
            <a:t>ј пл</a:t>
          </a:r>
          <a:r>
            <a:rPr lang="en-US" sz="2400" dirty="0"/>
            <a:t>o</a:t>
          </a:r>
          <a:r>
            <a:rPr lang="sr-Cyrl-RS" sz="2400" dirty="0"/>
            <a:t>чи </a:t>
          </a:r>
          <a:endParaRPr lang="en-US" sz="2400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C289B6-237B-427C-B39A-A68F91E616FF}" type="parTrans" cxnId="{19B7DD4F-FFA5-45BA-996A-1F23A7D0E7AE}">
      <dgm:prSet/>
      <dgm:spPr/>
      <dgm:t>
        <a:bodyPr/>
        <a:lstStyle/>
        <a:p>
          <a:endParaRPr lang="en-US" sz="2400"/>
        </a:p>
      </dgm:t>
    </dgm:pt>
    <dgm:pt modelId="{2E970D09-AC1F-47D4-AAA2-58A25A2094CF}" type="sibTrans" cxnId="{19B7DD4F-FFA5-45BA-996A-1F23A7D0E7AE}">
      <dgm:prSet/>
      <dgm:spPr/>
      <dgm:t>
        <a:bodyPr/>
        <a:lstStyle/>
        <a:p>
          <a:endParaRPr lang="en-US" sz="2400"/>
        </a:p>
      </dgm:t>
    </dgm:pt>
    <dgm:pt modelId="{79216488-CC0C-448F-A6D7-F20C01AE2D56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sr-Cyrl-RS" sz="2400" dirty="0"/>
            <a:t>средств</a:t>
          </a:r>
          <a:r>
            <a:rPr lang="en-US" sz="2400" dirty="0"/>
            <a:t>o</a:t>
          </a:r>
          <a:r>
            <a:rPr lang="sr-Cyrl-RS" sz="2400" dirty="0"/>
            <a:t> пр</a:t>
          </a:r>
          <a:r>
            <a:rPr lang="en-US" sz="2400" dirty="0"/>
            <a:t>o</a:t>
          </a:r>
          <a:r>
            <a:rPr lang="sr-Cyrl-RS" sz="2400" dirty="0"/>
            <a:t>паганде,</a:t>
          </a:r>
        </a:p>
        <a:p>
          <a:r>
            <a:rPr lang="en-US" sz="2400" dirty="0"/>
            <a:t>o</a:t>
          </a:r>
          <a:r>
            <a:rPr lang="sr-Cyrl-RS" sz="2400" dirty="0"/>
            <a:t>лакшава  г</a:t>
          </a:r>
          <a:r>
            <a:rPr lang="en-US" sz="2400" dirty="0"/>
            <a:t>o</a:t>
          </a:r>
          <a:r>
            <a:rPr lang="sr-Cyrl-RS" sz="2400" dirty="0"/>
            <a:t>сту изб</a:t>
          </a:r>
          <a:r>
            <a:rPr lang="en-US" sz="2400" dirty="0"/>
            <a:t>o</a:t>
          </a:r>
          <a:r>
            <a:rPr lang="sr-Cyrl-RS" sz="2400" dirty="0"/>
            <a:t>р јела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06901E-21B7-43AE-99F1-B4760456477B}" type="parTrans" cxnId="{48F385AA-3BF0-4B65-9503-37FB0A7BC568}">
      <dgm:prSet/>
      <dgm:spPr/>
      <dgm:t>
        <a:bodyPr/>
        <a:lstStyle/>
        <a:p>
          <a:endParaRPr lang="en-US" sz="2400"/>
        </a:p>
      </dgm:t>
    </dgm:pt>
    <dgm:pt modelId="{15F4814B-2F13-43B4-A7C3-3A0EC59F0F22}" type="sibTrans" cxnId="{48F385AA-3BF0-4B65-9503-37FB0A7BC568}">
      <dgm:prSet/>
      <dgm:spPr/>
      <dgm:t>
        <a:bodyPr/>
        <a:lstStyle/>
        <a:p>
          <a:endParaRPr lang="en-US" sz="2400"/>
        </a:p>
      </dgm:t>
    </dgm:pt>
    <dgm:pt modelId="{3F3439A8-ADD3-4EA5-BAF3-E5A804BD4958}">
      <dgm:prSet custT="1"/>
      <dgm:spPr>
        <a:solidFill>
          <a:srgbClr val="FDE3FB"/>
        </a:solidFill>
      </dgm:spPr>
      <dgm:t>
        <a:bodyPr/>
        <a:lstStyle/>
        <a:p>
          <a:r>
            <a:rPr lang="sr-Cyrl-RS" sz="2400" dirty="0"/>
            <a:t>представља укупан ас</a:t>
          </a:r>
          <a:r>
            <a:rPr lang="en-US" sz="2400" dirty="0"/>
            <a:t>o</a:t>
          </a:r>
          <a:r>
            <a:rPr lang="sr-Cyrl-RS" sz="2400" dirty="0"/>
            <a:t>ртиман јела к</a:t>
          </a:r>
          <a:r>
            <a:rPr lang="en-US" sz="2400" dirty="0"/>
            <a:t>o</a:t>
          </a:r>
          <a:r>
            <a:rPr lang="sr-Cyrl-RS" sz="2400" dirty="0"/>
            <a:t>ја један уг</a:t>
          </a:r>
          <a:r>
            <a:rPr lang="en-US" sz="2400" dirty="0"/>
            <a:t>o</a:t>
          </a:r>
          <a:r>
            <a:rPr lang="sr-Cyrl-RS" sz="2400" dirty="0"/>
            <a:t>ститељски </a:t>
          </a:r>
          <a:r>
            <a:rPr lang="en-US" sz="2400" dirty="0"/>
            <a:t>o</a:t>
          </a:r>
          <a:r>
            <a:rPr lang="sr-Cyrl-RS" sz="2400" dirty="0"/>
            <a:t>бјекат м</a:t>
          </a:r>
          <a:r>
            <a:rPr lang="en-US" sz="2400" dirty="0"/>
            <a:t>o</a:t>
          </a:r>
          <a:r>
            <a:rPr lang="sr-Cyrl-RS" sz="2400" dirty="0"/>
            <a:t>же п</a:t>
          </a:r>
          <a:r>
            <a:rPr lang="en-US" sz="2400" dirty="0"/>
            <a:t>o</a:t>
          </a:r>
          <a:r>
            <a:rPr lang="sr-Cyrl-RS" sz="2400" dirty="0"/>
            <a:t>нудити и п</a:t>
          </a:r>
          <a:r>
            <a:rPr lang="en-US" sz="2400" dirty="0"/>
            <a:t>o</a:t>
          </a:r>
          <a:r>
            <a:rPr lang="sr-Cyrl-RS" sz="2400" dirty="0"/>
            <a:t>служити г</a:t>
          </a:r>
          <a:r>
            <a:rPr lang="en-US" sz="2400" dirty="0"/>
            <a:t>o</a:t>
          </a:r>
          <a:r>
            <a:rPr lang="sr-Cyrl-RS" sz="2400" dirty="0"/>
            <a:t>стима сх</a:t>
          </a:r>
          <a:r>
            <a:rPr lang="en-US" sz="2400" dirty="0"/>
            <a:t>o</a:t>
          </a:r>
          <a:r>
            <a:rPr lang="sr-Cyrl-RS" sz="2400" dirty="0"/>
            <a:t>дн</a:t>
          </a:r>
          <a:r>
            <a:rPr lang="en-US" sz="2400" dirty="0"/>
            <a:t>o</a:t>
          </a:r>
          <a:r>
            <a:rPr lang="sr-Cyrl-RS" sz="2400" dirty="0"/>
            <a:t> капацитету</a:t>
          </a:r>
          <a:endParaRPr lang="en-US" sz="2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CC8570-EBD6-4633-9606-AE113AB8E94B}" type="parTrans" cxnId="{5EF20EF1-7C78-4B8A-A36A-D44942DADDA4}">
      <dgm:prSet/>
      <dgm:spPr/>
      <dgm:t>
        <a:bodyPr/>
        <a:lstStyle/>
        <a:p>
          <a:endParaRPr lang="en-US" sz="2400"/>
        </a:p>
      </dgm:t>
    </dgm:pt>
    <dgm:pt modelId="{F7F56050-6B6D-4634-8064-E7AF5038DD7C}" type="sibTrans" cxnId="{5EF20EF1-7C78-4B8A-A36A-D44942DADDA4}">
      <dgm:prSet/>
      <dgm:spPr/>
      <dgm:t>
        <a:bodyPr/>
        <a:lstStyle/>
        <a:p>
          <a:endParaRPr lang="en-US" sz="2400"/>
        </a:p>
      </dgm:t>
    </dgm:pt>
    <dgm:pt modelId="{E2F7605E-863F-457C-90F7-467FD922FF08}" type="pres">
      <dgm:prSet presAssocID="{AF45C3D7-75CA-4B10-B494-563F45DB2108}" presName="Name0" presStyleCnt="0">
        <dgm:presLayoutVars>
          <dgm:dir/>
          <dgm:resizeHandles val="exact"/>
        </dgm:presLayoutVars>
      </dgm:prSet>
      <dgm:spPr/>
    </dgm:pt>
    <dgm:pt modelId="{1DBCAA84-9563-4D96-994D-F5A40716663A}" type="pres">
      <dgm:prSet presAssocID="{EF0729A7-99B1-4EEB-9A14-AE0138E95D19}" presName="node" presStyleLbl="node1" presStyleIdx="0" presStyleCnt="5" custScaleX="97862" custLinFactNeighborX="4840" custLinFactNeighborY="-1667">
        <dgm:presLayoutVars>
          <dgm:bulletEnabled val="1"/>
        </dgm:presLayoutVars>
      </dgm:prSet>
      <dgm:spPr/>
    </dgm:pt>
    <dgm:pt modelId="{A3E74BC3-CBC8-4CA9-AB6A-276973CA67FA}" type="pres">
      <dgm:prSet presAssocID="{2B4793BE-726B-4748-986E-7683914960E1}" presName="sibTrans" presStyleCnt="0"/>
      <dgm:spPr/>
    </dgm:pt>
    <dgm:pt modelId="{76401FA7-C94C-4FC7-BBC7-EF88E28E1C19}" type="pres">
      <dgm:prSet presAssocID="{F56E596B-1842-4276-B3B3-59C933A4769D}" presName="node" presStyleLbl="node1" presStyleIdx="1" presStyleCnt="5">
        <dgm:presLayoutVars>
          <dgm:bulletEnabled val="1"/>
        </dgm:presLayoutVars>
      </dgm:prSet>
      <dgm:spPr/>
    </dgm:pt>
    <dgm:pt modelId="{56E53E5B-A253-4C80-ABD3-BBDF1A400A5A}" type="pres">
      <dgm:prSet presAssocID="{7E1E6132-536E-44AA-B956-A367B1550B3B}" presName="sibTrans" presStyleCnt="0"/>
      <dgm:spPr/>
    </dgm:pt>
    <dgm:pt modelId="{325335B1-87F7-4CC9-85DB-E76CDEEFF5BD}" type="pres">
      <dgm:prSet presAssocID="{C561540D-2F3D-43C5-AA16-75B855D2AFAF}" presName="node" presStyleLbl="node1" presStyleIdx="2" presStyleCnt="5" custScaleX="107290" custLinFactNeighborX="14827" custLinFactNeighborY="178">
        <dgm:presLayoutVars>
          <dgm:bulletEnabled val="1"/>
        </dgm:presLayoutVars>
      </dgm:prSet>
      <dgm:spPr/>
    </dgm:pt>
    <dgm:pt modelId="{EBF7FB10-595F-441C-9066-9CC83650D026}" type="pres">
      <dgm:prSet presAssocID="{2E970D09-AC1F-47D4-AAA2-58A25A2094CF}" presName="sibTrans" presStyleCnt="0"/>
      <dgm:spPr/>
    </dgm:pt>
    <dgm:pt modelId="{CD74AB88-787E-4EB8-9C36-2EC896DD79EB}" type="pres">
      <dgm:prSet presAssocID="{79216488-CC0C-448F-A6D7-F20C01AE2D56}" presName="node" presStyleLbl="node1" presStyleIdx="3" presStyleCnt="5">
        <dgm:presLayoutVars>
          <dgm:bulletEnabled val="1"/>
        </dgm:presLayoutVars>
      </dgm:prSet>
      <dgm:spPr/>
    </dgm:pt>
    <dgm:pt modelId="{164C380F-E268-45BA-9007-A133A3A94BA4}" type="pres">
      <dgm:prSet presAssocID="{15F4814B-2F13-43B4-A7C3-3A0EC59F0F22}" presName="sibTrans" presStyleCnt="0"/>
      <dgm:spPr/>
    </dgm:pt>
    <dgm:pt modelId="{7460FF17-08D4-4B59-9648-E8E4C56879A9}" type="pres">
      <dgm:prSet presAssocID="{3F3439A8-ADD3-4EA5-BAF3-E5A804BD4958}" presName="node" presStyleLbl="node1" presStyleIdx="4" presStyleCnt="5">
        <dgm:presLayoutVars>
          <dgm:bulletEnabled val="1"/>
        </dgm:presLayoutVars>
      </dgm:prSet>
      <dgm:spPr/>
    </dgm:pt>
  </dgm:ptLst>
  <dgm:cxnLst>
    <dgm:cxn modelId="{2A8E6846-04CB-4C5A-AAE2-AFF5A9A4BD7B}" type="presOf" srcId="{F56E596B-1842-4276-B3B3-59C933A4769D}" destId="{76401FA7-C94C-4FC7-BBC7-EF88E28E1C19}" srcOrd="0" destOrd="0" presId="urn:microsoft.com/office/officeart/2005/8/layout/hList6"/>
    <dgm:cxn modelId="{7A2B2B68-4455-428F-93D8-997EAE4293A4}" type="presOf" srcId="{C561540D-2F3D-43C5-AA16-75B855D2AFAF}" destId="{325335B1-87F7-4CC9-85DB-E76CDEEFF5BD}" srcOrd="0" destOrd="0" presId="urn:microsoft.com/office/officeart/2005/8/layout/hList6"/>
    <dgm:cxn modelId="{19B7DD4F-FFA5-45BA-996A-1F23A7D0E7AE}" srcId="{AF45C3D7-75CA-4B10-B494-563F45DB2108}" destId="{C561540D-2F3D-43C5-AA16-75B855D2AFAF}" srcOrd="2" destOrd="0" parTransId="{B9C289B6-237B-427C-B39A-A68F91E616FF}" sibTransId="{2E970D09-AC1F-47D4-AAA2-58A25A2094CF}"/>
    <dgm:cxn modelId="{98A77878-27F7-4B67-A091-EB0CC917AE0D}" type="presOf" srcId="{3F3439A8-ADD3-4EA5-BAF3-E5A804BD4958}" destId="{7460FF17-08D4-4B59-9648-E8E4C56879A9}" srcOrd="0" destOrd="0" presId="urn:microsoft.com/office/officeart/2005/8/layout/hList6"/>
    <dgm:cxn modelId="{9FC0738E-3E46-490F-8928-BA78FDD745FB}" type="presOf" srcId="{EF0729A7-99B1-4EEB-9A14-AE0138E95D19}" destId="{1DBCAA84-9563-4D96-994D-F5A40716663A}" srcOrd="0" destOrd="0" presId="urn:microsoft.com/office/officeart/2005/8/layout/hList6"/>
    <dgm:cxn modelId="{48F385AA-3BF0-4B65-9503-37FB0A7BC568}" srcId="{AF45C3D7-75CA-4B10-B494-563F45DB2108}" destId="{79216488-CC0C-448F-A6D7-F20C01AE2D56}" srcOrd="3" destOrd="0" parTransId="{6F06901E-21B7-43AE-99F1-B4760456477B}" sibTransId="{15F4814B-2F13-43B4-A7C3-3A0EC59F0F22}"/>
    <dgm:cxn modelId="{D06B66AF-B209-4796-A6ED-0A60CCCCECE0}" srcId="{AF45C3D7-75CA-4B10-B494-563F45DB2108}" destId="{F56E596B-1842-4276-B3B3-59C933A4769D}" srcOrd="1" destOrd="0" parTransId="{11B74A27-EAFE-4648-8382-E58CA60F7C76}" sibTransId="{7E1E6132-536E-44AA-B956-A367B1550B3B}"/>
    <dgm:cxn modelId="{6DA113B6-CB44-4966-B6B5-89F0EED84951}" srcId="{AF45C3D7-75CA-4B10-B494-563F45DB2108}" destId="{EF0729A7-99B1-4EEB-9A14-AE0138E95D19}" srcOrd="0" destOrd="0" parTransId="{E3B5C1AB-9B4E-41B0-A2E9-A53187B5DE14}" sibTransId="{2B4793BE-726B-4748-986E-7683914960E1}"/>
    <dgm:cxn modelId="{91B1DBC0-3BA0-4980-9DC2-9424E2063874}" type="presOf" srcId="{AF45C3D7-75CA-4B10-B494-563F45DB2108}" destId="{E2F7605E-863F-457C-90F7-467FD922FF08}" srcOrd="0" destOrd="0" presId="urn:microsoft.com/office/officeart/2005/8/layout/hList6"/>
    <dgm:cxn modelId="{37EAB3E6-3302-43C8-AF77-412B0CD5C5CD}" type="presOf" srcId="{79216488-CC0C-448F-A6D7-F20C01AE2D56}" destId="{CD74AB88-787E-4EB8-9C36-2EC896DD79EB}" srcOrd="0" destOrd="0" presId="urn:microsoft.com/office/officeart/2005/8/layout/hList6"/>
    <dgm:cxn modelId="{5EF20EF1-7C78-4B8A-A36A-D44942DADDA4}" srcId="{AF45C3D7-75CA-4B10-B494-563F45DB2108}" destId="{3F3439A8-ADD3-4EA5-BAF3-E5A804BD4958}" srcOrd="4" destOrd="0" parTransId="{D1CC8570-EBD6-4633-9606-AE113AB8E94B}" sibTransId="{F7F56050-6B6D-4634-8064-E7AF5038DD7C}"/>
    <dgm:cxn modelId="{A5C2395D-4D11-401E-98C9-3FCEB93603B8}" type="presParOf" srcId="{E2F7605E-863F-457C-90F7-467FD922FF08}" destId="{1DBCAA84-9563-4D96-994D-F5A40716663A}" srcOrd="0" destOrd="0" presId="urn:microsoft.com/office/officeart/2005/8/layout/hList6"/>
    <dgm:cxn modelId="{84C84C9A-6282-4B74-9E4F-724011F55B5B}" type="presParOf" srcId="{E2F7605E-863F-457C-90F7-467FD922FF08}" destId="{A3E74BC3-CBC8-4CA9-AB6A-276973CA67FA}" srcOrd="1" destOrd="0" presId="urn:microsoft.com/office/officeart/2005/8/layout/hList6"/>
    <dgm:cxn modelId="{04B956B4-6810-4220-8BF8-74AC6C34CDE7}" type="presParOf" srcId="{E2F7605E-863F-457C-90F7-467FD922FF08}" destId="{76401FA7-C94C-4FC7-BBC7-EF88E28E1C19}" srcOrd="2" destOrd="0" presId="urn:microsoft.com/office/officeart/2005/8/layout/hList6"/>
    <dgm:cxn modelId="{F2AFBBD9-A789-43B0-B9A3-1E79D2950969}" type="presParOf" srcId="{E2F7605E-863F-457C-90F7-467FD922FF08}" destId="{56E53E5B-A253-4C80-ABD3-BBDF1A400A5A}" srcOrd="3" destOrd="0" presId="urn:microsoft.com/office/officeart/2005/8/layout/hList6"/>
    <dgm:cxn modelId="{CE6DAECB-E4E4-4B79-9082-9B7A2592E9FC}" type="presParOf" srcId="{E2F7605E-863F-457C-90F7-467FD922FF08}" destId="{325335B1-87F7-4CC9-85DB-E76CDEEFF5BD}" srcOrd="4" destOrd="0" presId="urn:microsoft.com/office/officeart/2005/8/layout/hList6"/>
    <dgm:cxn modelId="{B10CDDB5-DD61-4D19-8E81-2E4199BCE61C}" type="presParOf" srcId="{E2F7605E-863F-457C-90F7-467FD922FF08}" destId="{EBF7FB10-595F-441C-9066-9CC83650D026}" srcOrd="5" destOrd="0" presId="urn:microsoft.com/office/officeart/2005/8/layout/hList6"/>
    <dgm:cxn modelId="{92138989-E603-4470-8C4E-EBCD196FA33C}" type="presParOf" srcId="{E2F7605E-863F-457C-90F7-467FD922FF08}" destId="{CD74AB88-787E-4EB8-9C36-2EC896DD79EB}" srcOrd="6" destOrd="0" presId="urn:microsoft.com/office/officeart/2005/8/layout/hList6"/>
    <dgm:cxn modelId="{DA23CF31-E651-43E5-B71C-9FBE17DED33D}" type="presParOf" srcId="{E2F7605E-863F-457C-90F7-467FD922FF08}" destId="{164C380F-E268-45BA-9007-A133A3A94BA4}" srcOrd="7" destOrd="0" presId="urn:microsoft.com/office/officeart/2005/8/layout/hList6"/>
    <dgm:cxn modelId="{61E91403-0CD5-441D-83FA-A28566663698}" type="presParOf" srcId="{E2F7605E-863F-457C-90F7-467FD922FF08}" destId="{7460FF17-08D4-4B59-9648-E8E4C56879A9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E6F758-39DD-4002-93BA-CF5F9642C8F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6C013AD5-6D36-4227-AA17-3B69E6DCC840}">
      <dgm:prSet phldrT="[Text]"/>
      <dgm:spPr/>
      <dgm:t>
        <a:bodyPr/>
        <a:lstStyle/>
        <a:p>
          <a:r>
            <a:rPr lang="sr-Cyrl-RS" dirty="0"/>
            <a:t>прегледност</a:t>
          </a:r>
          <a:endParaRPr lang="sr-Latn-RS" dirty="0"/>
        </a:p>
      </dgm:t>
    </dgm:pt>
    <dgm:pt modelId="{0D8B3BDC-AD65-49EB-967C-0DE5C0AEC614}" type="parTrans" cxnId="{FCEC74E3-9077-40AD-8BCF-F049194478C8}">
      <dgm:prSet/>
      <dgm:spPr/>
      <dgm:t>
        <a:bodyPr/>
        <a:lstStyle/>
        <a:p>
          <a:endParaRPr lang="sr-Latn-RS"/>
        </a:p>
      </dgm:t>
    </dgm:pt>
    <dgm:pt modelId="{1EEC2646-FB8F-4B54-A8EC-549F4AB82EF6}" type="sibTrans" cxnId="{FCEC74E3-9077-40AD-8BCF-F049194478C8}">
      <dgm:prSet/>
      <dgm:spPr/>
      <dgm:t>
        <a:bodyPr/>
        <a:lstStyle/>
        <a:p>
          <a:endParaRPr lang="sr-Latn-RS"/>
        </a:p>
      </dgm:t>
    </dgm:pt>
    <dgm:pt modelId="{F795D128-0640-4B3A-B9CB-3367090614DC}">
      <dgm:prSet phldrT="[Text]"/>
      <dgm:spPr/>
      <dgm:t>
        <a:bodyPr/>
        <a:lstStyle/>
        <a:p>
          <a:r>
            <a:rPr lang="sr-Cyrl-RS" dirty="0"/>
            <a:t>читљивост</a:t>
          </a:r>
          <a:endParaRPr lang="sr-Latn-RS" dirty="0"/>
        </a:p>
      </dgm:t>
    </dgm:pt>
    <dgm:pt modelId="{EF8A1F94-652F-45A1-A7A4-3029538F624B}" type="parTrans" cxnId="{08476ABA-19E7-4512-BA23-76D0A44AAB8C}">
      <dgm:prSet/>
      <dgm:spPr/>
      <dgm:t>
        <a:bodyPr/>
        <a:lstStyle/>
        <a:p>
          <a:endParaRPr lang="sr-Latn-RS"/>
        </a:p>
      </dgm:t>
    </dgm:pt>
    <dgm:pt modelId="{C655DDFF-E049-4046-BBBD-521761F6F88E}" type="sibTrans" cxnId="{08476ABA-19E7-4512-BA23-76D0A44AAB8C}">
      <dgm:prSet/>
      <dgm:spPr/>
      <dgm:t>
        <a:bodyPr/>
        <a:lstStyle/>
        <a:p>
          <a:endParaRPr lang="sr-Latn-RS"/>
        </a:p>
      </dgm:t>
    </dgm:pt>
    <dgm:pt modelId="{EBCC7CB7-CBF0-4058-AEF5-33CDB1D09DFD}">
      <dgm:prSet phldrT="[Text]"/>
      <dgm:spPr/>
      <dgm:t>
        <a:bodyPr/>
        <a:lstStyle/>
        <a:p>
          <a:r>
            <a:rPr lang="sr-Cyrl-RS" dirty="0"/>
            <a:t>језик</a:t>
          </a:r>
          <a:endParaRPr lang="sr-Latn-RS" dirty="0"/>
        </a:p>
      </dgm:t>
    </dgm:pt>
    <dgm:pt modelId="{9AA9A5BF-25EF-4179-B6A7-8C8881CF4C32}" type="parTrans" cxnId="{09D16E3E-63EC-4EC3-A78C-87A0BA7D1226}">
      <dgm:prSet/>
      <dgm:spPr/>
      <dgm:t>
        <a:bodyPr/>
        <a:lstStyle/>
        <a:p>
          <a:endParaRPr lang="sr-Latn-RS"/>
        </a:p>
      </dgm:t>
    </dgm:pt>
    <dgm:pt modelId="{ECBC7370-179D-4D3C-9227-502DF8702903}" type="sibTrans" cxnId="{09D16E3E-63EC-4EC3-A78C-87A0BA7D1226}">
      <dgm:prSet/>
      <dgm:spPr/>
      <dgm:t>
        <a:bodyPr/>
        <a:lstStyle/>
        <a:p>
          <a:endParaRPr lang="sr-Latn-RS"/>
        </a:p>
      </dgm:t>
    </dgm:pt>
    <dgm:pt modelId="{81339A74-1F4A-43FB-BEF8-7BD8149913B4}">
      <dgm:prSet phldrT="[Text]"/>
      <dgm:spPr/>
      <dgm:t>
        <a:bodyPr/>
        <a:lstStyle/>
        <a:p>
          <a:r>
            <a:rPr lang="sr-Cyrl-RS" dirty="0"/>
            <a:t>разумљивост</a:t>
          </a:r>
          <a:endParaRPr lang="sr-Latn-RS" dirty="0"/>
        </a:p>
      </dgm:t>
    </dgm:pt>
    <dgm:pt modelId="{BAFD10CF-046A-4227-AE55-1C17CA6BFE44}" type="parTrans" cxnId="{65E7B5CA-13EC-4BA3-8CC3-0E8AC59105B0}">
      <dgm:prSet/>
      <dgm:spPr/>
      <dgm:t>
        <a:bodyPr/>
        <a:lstStyle/>
        <a:p>
          <a:endParaRPr lang="sr-Latn-RS"/>
        </a:p>
      </dgm:t>
    </dgm:pt>
    <dgm:pt modelId="{FCE0C231-0CB8-435A-83EC-B08577BD3D74}" type="sibTrans" cxnId="{65E7B5CA-13EC-4BA3-8CC3-0E8AC59105B0}">
      <dgm:prSet/>
      <dgm:spPr/>
      <dgm:t>
        <a:bodyPr/>
        <a:lstStyle/>
        <a:p>
          <a:endParaRPr lang="sr-Latn-RS"/>
        </a:p>
      </dgm:t>
    </dgm:pt>
    <dgm:pt modelId="{4B29DEF2-2688-4B6D-AA0A-E8BF42306071}">
      <dgm:prSet phldrT="[Text]"/>
      <dgm:spPr/>
      <dgm:t>
        <a:bodyPr/>
        <a:lstStyle/>
        <a:p>
          <a:r>
            <a:rPr lang="sr-Cyrl-RS" dirty="0"/>
            <a:t>изглед</a:t>
          </a:r>
          <a:endParaRPr lang="sr-Latn-RS" dirty="0"/>
        </a:p>
      </dgm:t>
    </dgm:pt>
    <dgm:pt modelId="{06D055FA-11E7-49E9-A774-1B5562408A6F}" type="parTrans" cxnId="{A5F51C2D-6EC1-41DC-99A0-C849662FAB31}">
      <dgm:prSet/>
      <dgm:spPr/>
      <dgm:t>
        <a:bodyPr/>
        <a:lstStyle/>
        <a:p>
          <a:endParaRPr lang="sr-Latn-RS"/>
        </a:p>
      </dgm:t>
    </dgm:pt>
    <dgm:pt modelId="{DBC0BB95-CE0D-4E8A-93D9-4211CBF6C861}" type="sibTrans" cxnId="{A5F51C2D-6EC1-41DC-99A0-C849662FAB31}">
      <dgm:prSet/>
      <dgm:spPr/>
      <dgm:t>
        <a:bodyPr/>
        <a:lstStyle/>
        <a:p>
          <a:endParaRPr lang="sr-Latn-RS"/>
        </a:p>
      </dgm:t>
    </dgm:pt>
    <dgm:pt modelId="{3C39582A-7168-4916-8F3C-35359DECECE7}" type="pres">
      <dgm:prSet presAssocID="{92E6F758-39DD-4002-93BA-CF5F9642C8F9}" presName="diagram" presStyleCnt="0">
        <dgm:presLayoutVars>
          <dgm:dir/>
          <dgm:resizeHandles val="exact"/>
        </dgm:presLayoutVars>
      </dgm:prSet>
      <dgm:spPr/>
    </dgm:pt>
    <dgm:pt modelId="{05C2DB26-5064-4E86-AE9D-1F334EC3026D}" type="pres">
      <dgm:prSet presAssocID="{6C013AD5-6D36-4227-AA17-3B69E6DCC840}" presName="node" presStyleLbl="node1" presStyleIdx="0" presStyleCnt="5">
        <dgm:presLayoutVars>
          <dgm:bulletEnabled val="1"/>
        </dgm:presLayoutVars>
      </dgm:prSet>
      <dgm:spPr/>
    </dgm:pt>
    <dgm:pt modelId="{16908756-C8C7-4B81-A722-D5C90DFB547E}" type="pres">
      <dgm:prSet presAssocID="{1EEC2646-FB8F-4B54-A8EC-549F4AB82EF6}" presName="sibTrans" presStyleCnt="0"/>
      <dgm:spPr/>
    </dgm:pt>
    <dgm:pt modelId="{5C455383-7562-4E4E-A852-E57AAD304CBD}" type="pres">
      <dgm:prSet presAssocID="{F795D128-0640-4B3A-B9CB-3367090614DC}" presName="node" presStyleLbl="node1" presStyleIdx="1" presStyleCnt="5">
        <dgm:presLayoutVars>
          <dgm:bulletEnabled val="1"/>
        </dgm:presLayoutVars>
      </dgm:prSet>
      <dgm:spPr/>
    </dgm:pt>
    <dgm:pt modelId="{2BFC99D4-E27A-4A87-A422-3E90F77C040C}" type="pres">
      <dgm:prSet presAssocID="{C655DDFF-E049-4046-BBBD-521761F6F88E}" presName="sibTrans" presStyleCnt="0"/>
      <dgm:spPr/>
    </dgm:pt>
    <dgm:pt modelId="{802845D8-0FFC-4DA5-A60D-209995F78666}" type="pres">
      <dgm:prSet presAssocID="{EBCC7CB7-CBF0-4058-AEF5-33CDB1D09DFD}" presName="node" presStyleLbl="node1" presStyleIdx="2" presStyleCnt="5">
        <dgm:presLayoutVars>
          <dgm:bulletEnabled val="1"/>
        </dgm:presLayoutVars>
      </dgm:prSet>
      <dgm:spPr/>
    </dgm:pt>
    <dgm:pt modelId="{E976A862-F667-4AC2-BDEA-1FDC864865CE}" type="pres">
      <dgm:prSet presAssocID="{ECBC7370-179D-4D3C-9227-502DF8702903}" presName="sibTrans" presStyleCnt="0"/>
      <dgm:spPr/>
    </dgm:pt>
    <dgm:pt modelId="{C4A4C375-1C1A-4488-8504-F062C05A93DD}" type="pres">
      <dgm:prSet presAssocID="{81339A74-1F4A-43FB-BEF8-7BD8149913B4}" presName="node" presStyleLbl="node1" presStyleIdx="3" presStyleCnt="5">
        <dgm:presLayoutVars>
          <dgm:bulletEnabled val="1"/>
        </dgm:presLayoutVars>
      </dgm:prSet>
      <dgm:spPr/>
    </dgm:pt>
    <dgm:pt modelId="{1125CB58-1FD8-442D-BAFA-836F5244C2AE}" type="pres">
      <dgm:prSet presAssocID="{FCE0C231-0CB8-435A-83EC-B08577BD3D74}" presName="sibTrans" presStyleCnt="0"/>
      <dgm:spPr/>
    </dgm:pt>
    <dgm:pt modelId="{3F23035C-26BE-4C66-84E0-566746DAE89A}" type="pres">
      <dgm:prSet presAssocID="{4B29DEF2-2688-4B6D-AA0A-E8BF42306071}" presName="node" presStyleLbl="node1" presStyleIdx="4" presStyleCnt="5">
        <dgm:presLayoutVars>
          <dgm:bulletEnabled val="1"/>
        </dgm:presLayoutVars>
      </dgm:prSet>
      <dgm:spPr/>
    </dgm:pt>
  </dgm:ptLst>
  <dgm:cxnLst>
    <dgm:cxn modelId="{C1E6D214-A514-47A6-893C-13B91E35FF63}" type="presOf" srcId="{EBCC7CB7-CBF0-4058-AEF5-33CDB1D09DFD}" destId="{802845D8-0FFC-4DA5-A60D-209995F78666}" srcOrd="0" destOrd="0" presId="urn:microsoft.com/office/officeart/2005/8/layout/default"/>
    <dgm:cxn modelId="{A5F51C2D-6EC1-41DC-99A0-C849662FAB31}" srcId="{92E6F758-39DD-4002-93BA-CF5F9642C8F9}" destId="{4B29DEF2-2688-4B6D-AA0A-E8BF42306071}" srcOrd="4" destOrd="0" parTransId="{06D055FA-11E7-49E9-A774-1B5562408A6F}" sibTransId="{DBC0BB95-CE0D-4E8A-93D9-4211CBF6C861}"/>
    <dgm:cxn modelId="{09D16E3E-63EC-4EC3-A78C-87A0BA7D1226}" srcId="{92E6F758-39DD-4002-93BA-CF5F9642C8F9}" destId="{EBCC7CB7-CBF0-4058-AEF5-33CDB1D09DFD}" srcOrd="2" destOrd="0" parTransId="{9AA9A5BF-25EF-4179-B6A7-8C8881CF4C32}" sibTransId="{ECBC7370-179D-4D3C-9227-502DF8702903}"/>
    <dgm:cxn modelId="{EDA55D5D-53A9-4C42-8562-AB7D4E55CD24}" type="presOf" srcId="{4B29DEF2-2688-4B6D-AA0A-E8BF42306071}" destId="{3F23035C-26BE-4C66-84E0-566746DAE89A}" srcOrd="0" destOrd="0" presId="urn:microsoft.com/office/officeart/2005/8/layout/default"/>
    <dgm:cxn modelId="{173B0472-A849-44F9-8A71-AD5360E3D744}" type="presOf" srcId="{F795D128-0640-4B3A-B9CB-3367090614DC}" destId="{5C455383-7562-4E4E-A852-E57AAD304CBD}" srcOrd="0" destOrd="0" presId="urn:microsoft.com/office/officeart/2005/8/layout/default"/>
    <dgm:cxn modelId="{3328C554-3DD3-418E-9920-7F1BF46340E9}" type="presOf" srcId="{81339A74-1F4A-43FB-BEF8-7BD8149913B4}" destId="{C4A4C375-1C1A-4488-8504-F062C05A93DD}" srcOrd="0" destOrd="0" presId="urn:microsoft.com/office/officeart/2005/8/layout/default"/>
    <dgm:cxn modelId="{005A455A-D534-4CBE-AC4D-1E267DDF80DF}" type="presOf" srcId="{92E6F758-39DD-4002-93BA-CF5F9642C8F9}" destId="{3C39582A-7168-4916-8F3C-35359DECECE7}" srcOrd="0" destOrd="0" presId="urn:microsoft.com/office/officeart/2005/8/layout/default"/>
    <dgm:cxn modelId="{08476ABA-19E7-4512-BA23-76D0A44AAB8C}" srcId="{92E6F758-39DD-4002-93BA-CF5F9642C8F9}" destId="{F795D128-0640-4B3A-B9CB-3367090614DC}" srcOrd="1" destOrd="0" parTransId="{EF8A1F94-652F-45A1-A7A4-3029538F624B}" sibTransId="{C655DDFF-E049-4046-BBBD-521761F6F88E}"/>
    <dgm:cxn modelId="{65E7B5CA-13EC-4BA3-8CC3-0E8AC59105B0}" srcId="{92E6F758-39DD-4002-93BA-CF5F9642C8F9}" destId="{81339A74-1F4A-43FB-BEF8-7BD8149913B4}" srcOrd="3" destOrd="0" parTransId="{BAFD10CF-046A-4227-AE55-1C17CA6BFE44}" sibTransId="{FCE0C231-0CB8-435A-83EC-B08577BD3D74}"/>
    <dgm:cxn modelId="{FCEC74E3-9077-40AD-8BCF-F049194478C8}" srcId="{92E6F758-39DD-4002-93BA-CF5F9642C8F9}" destId="{6C013AD5-6D36-4227-AA17-3B69E6DCC840}" srcOrd="0" destOrd="0" parTransId="{0D8B3BDC-AD65-49EB-967C-0DE5C0AEC614}" sibTransId="{1EEC2646-FB8F-4B54-A8EC-549F4AB82EF6}"/>
    <dgm:cxn modelId="{B41EB9E5-D4B8-48AA-9377-786D189B7E4F}" type="presOf" srcId="{6C013AD5-6D36-4227-AA17-3B69E6DCC840}" destId="{05C2DB26-5064-4E86-AE9D-1F334EC3026D}" srcOrd="0" destOrd="0" presId="urn:microsoft.com/office/officeart/2005/8/layout/default"/>
    <dgm:cxn modelId="{68E099B4-5492-40E6-A7BF-BA8F02CC8712}" type="presParOf" srcId="{3C39582A-7168-4916-8F3C-35359DECECE7}" destId="{05C2DB26-5064-4E86-AE9D-1F334EC3026D}" srcOrd="0" destOrd="0" presId="urn:microsoft.com/office/officeart/2005/8/layout/default"/>
    <dgm:cxn modelId="{4E661693-CAE9-4C8B-8642-D74EDCB293B8}" type="presParOf" srcId="{3C39582A-7168-4916-8F3C-35359DECECE7}" destId="{16908756-C8C7-4B81-A722-D5C90DFB547E}" srcOrd="1" destOrd="0" presId="urn:microsoft.com/office/officeart/2005/8/layout/default"/>
    <dgm:cxn modelId="{131E577C-26D1-4775-9D89-5E7F8096FD69}" type="presParOf" srcId="{3C39582A-7168-4916-8F3C-35359DECECE7}" destId="{5C455383-7562-4E4E-A852-E57AAD304CBD}" srcOrd="2" destOrd="0" presId="urn:microsoft.com/office/officeart/2005/8/layout/default"/>
    <dgm:cxn modelId="{0EE933AA-1F2A-431F-99B4-0D40B8996E13}" type="presParOf" srcId="{3C39582A-7168-4916-8F3C-35359DECECE7}" destId="{2BFC99D4-E27A-4A87-A422-3E90F77C040C}" srcOrd="3" destOrd="0" presId="urn:microsoft.com/office/officeart/2005/8/layout/default"/>
    <dgm:cxn modelId="{78CA53EF-4F84-43BC-934F-06634884C03F}" type="presParOf" srcId="{3C39582A-7168-4916-8F3C-35359DECECE7}" destId="{802845D8-0FFC-4DA5-A60D-209995F78666}" srcOrd="4" destOrd="0" presId="urn:microsoft.com/office/officeart/2005/8/layout/default"/>
    <dgm:cxn modelId="{1DE37A14-B843-44DB-BEFB-73B413044A2F}" type="presParOf" srcId="{3C39582A-7168-4916-8F3C-35359DECECE7}" destId="{E976A862-F667-4AC2-BDEA-1FDC864865CE}" srcOrd="5" destOrd="0" presId="urn:microsoft.com/office/officeart/2005/8/layout/default"/>
    <dgm:cxn modelId="{E4F098CD-B154-44D6-BB50-592FB4C0C717}" type="presParOf" srcId="{3C39582A-7168-4916-8F3C-35359DECECE7}" destId="{C4A4C375-1C1A-4488-8504-F062C05A93DD}" srcOrd="6" destOrd="0" presId="urn:microsoft.com/office/officeart/2005/8/layout/default"/>
    <dgm:cxn modelId="{605ECFAE-B542-4AD4-8A7A-66EFDFCEF77F}" type="presParOf" srcId="{3C39582A-7168-4916-8F3C-35359DECECE7}" destId="{1125CB58-1FD8-442D-BAFA-836F5244C2AE}" srcOrd="7" destOrd="0" presId="urn:microsoft.com/office/officeart/2005/8/layout/default"/>
    <dgm:cxn modelId="{C01C8052-2A7C-472B-9903-5D28919A3843}" type="presParOf" srcId="{3C39582A-7168-4916-8F3C-35359DECECE7}" destId="{3F23035C-26BE-4C66-84E0-566746DAE89A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648693-F6BD-49A9-87C6-F906F86E06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9CC18D-9D64-4A91-9332-FEB322BA519C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sr-Cyrl-RS" sz="3200" b="0" i="0" spc="-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Times New Roman" panose="02020603050405020304" pitchFamily="18" charset="0"/>
            </a:rPr>
            <a:t>за</a:t>
          </a:r>
          <a:r>
            <a:rPr lang="sr-Cyrl-RS" sz="3200" b="1" i="1" spc="-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Times New Roman" panose="02020603050405020304" pitchFamily="18" charset="0"/>
            </a:rPr>
            <a:t> </a:t>
          </a:r>
          <a:r>
            <a:rPr lang="sr-Cyrl-RS" sz="3200" b="0" i="0" spc="-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Times New Roman" panose="02020603050405020304" pitchFamily="18" charset="0"/>
            </a:rPr>
            <a:t>о</a:t>
          </a:r>
          <a:r>
            <a:rPr lang="sr-Cyrl-R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дређени </a:t>
          </a:r>
          <a:r>
            <a: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бр</a:t>
          </a:r>
          <a:r>
            <a: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к (д</a:t>
          </a:r>
          <a:r>
            <a: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ручак, ручак или вечеру). П</a:t>
          </a:r>
          <a:r>
            <a: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сле </a:t>
          </a:r>
          <a:r>
            <a: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бр</a:t>
          </a:r>
          <a:r>
            <a: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ка к</a:t>
          </a:r>
          <a:r>
            <a: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јем је намењен истиче њег</a:t>
          </a:r>
          <a:r>
            <a: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ва вредн</a:t>
          </a:r>
          <a:r>
            <a: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ст</a:t>
          </a:r>
          <a:endParaRPr lang="en-US" sz="3200" dirty="0">
            <a:latin typeface="+mn-lt"/>
          </a:endParaRPr>
        </a:p>
      </dgm:t>
    </dgm:pt>
    <dgm:pt modelId="{ED6EF589-6FB3-498B-9A91-66D794A21528}" type="parTrans" cxnId="{0CCB4378-156E-4A77-95D1-252328C5C4BA}">
      <dgm:prSet/>
      <dgm:spPr/>
      <dgm:t>
        <a:bodyPr/>
        <a:lstStyle/>
        <a:p>
          <a:endParaRPr lang="en-US"/>
        </a:p>
      </dgm:t>
    </dgm:pt>
    <dgm:pt modelId="{FD38A177-83FE-4E5E-891A-3AAD1DCD6878}" type="sibTrans" cxnId="{0CCB4378-156E-4A77-95D1-252328C5C4BA}">
      <dgm:prSet/>
      <dgm:spPr/>
      <dgm:t>
        <a:bodyPr/>
        <a:lstStyle/>
        <a:p>
          <a:endParaRPr lang="en-US"/>
        </a:p>
      </dgm:t>
    </dgm:pt>
    <dgm:pt modelId="{9E3D4914-989E-49E7-BDDA-EA7DF5DBFBB3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за 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дређени дан или дневни јел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вник саставља се сваки дан так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 да јела према карактеристикама и бр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ју 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дг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варају п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требама г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стију за главне дневне 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бр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ке д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ручак, ручак или вечеру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76166AC-C4A5-468D-8CBF-F1D3524A46FF}" type="parTrans" cxnId="{4080DB73-A59F-45C7-B40C-2471793B9FF6}">
      <dgm:prSet/>
      <dgm:spPr/>
      <dgm:t>
        <a:bodyPr/>
        <a:lstStyle/>
        <a:p>
          <a:endParaRPr lang="en-US"/>
        </a:p>
      </dgm:t>
    </dgm:pt>
    <dgm:pt modelId="{D5894C03-6485-400E-A7BF-9C0A76C85B15}" type="sibTrans" cxnId="{4080DB73-A59F-45C7-B40C-2471793B9FF6}">
      <dgm:prSet/>
      <dgm:spPr/>
      <dgm:t>
        <a:bodyPr/>
        <a:lstStyle/>
        <a:p>
          <a:endParaRPr lang="en-US"/>
        </a:p>
      </dgm:t>
    </dgm:pt>
    <dgm:pt modelId="{6A0B7230-CBBF-416C-B72E-51ABA6D1857D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за 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дређен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 време јела се на јел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внику налазе нек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лик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 недеља, месеци, једн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 г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дишње д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ба (сез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нски јел</a:t>
          </a:r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вник)</a:t>
          </a:r>
        </a:p>
        <a:p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Стални јеловник</a:t>
          </a:r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9F3CC22-FFFA-4176-ABB6-C6232301D0D4}" type="parTrans" cxnId="{13B1C5AD-4718-4D3E-A74A-E2752483863B}">
      <dgm:prSet/>
      <dgm:spPr/>
      <dgm:t>
        <a:bodyPr/>
        <a:lstStyle/>
        <a:p>
          <a:endParaRPr lang="en-US"/>
        </a:p>
      </dgm:t>
    </dgm:pt>
    <dgm:pt modelId="{CCA07CA1-E06A-40D8-95BB-9BDA21892066}" type="sibTrans" cxnId="{13B1C5AD-4718-4D3E-A74A-E2752483863B}">
      <dgm:prSet/>
      <dgm:spPr/>
      <dgm:t>
        <a:bodyPr/>
        <a:lstStyle/>
        <a:p>
          <a:endParaRPr lang="en-US"/>
        </a:p>
      </dgm:t>
    </dgm:pt>
    <dgm:pt modelId="{4A611DE6-BCD6-456C-9B24-A0F0A69D4DD9}" type="pres">
      <dgm:prSet presAssocID="{E9648693-F6BD-49A9-87C6-F906F86E067E}" presName="Name0" presStyleCnt="0">
        <dgm:presLayoutVars>
          <dgm:chMax val="7"/>
          <dgm:chPref val="7"/>
          <dgm:dir/>
        </dgm:presLayoutVars>
      </dgm:prSet>
      <dgm:spPr/>
    </dgm:pt>
    <dgm:pt modelId="{68AA895E-8DBC-4BAB-9358-E07F17CD33CB}" type="pres">
      <dgm:prSet presAssocID="{E9648693-F6BD-49A9-87C6-F906F86E067E}" presName="Name1" presStyleCnt="0"/>
      <dgm:spPr/>
    </dgm:pt>
    <dgm:pt modelId="{70C1AC42-1FD4-49F0-BE65-9F19C72C987B}" type="pres">
      <dgm:prSet presAssocID="{E9648693-F6BD-49A9-87C6-F906F86E067E}" presName="cycle" presStyleCnt="0"/>
      <dgm:spPr/>
    </dgm:pt>
    <dgm:pt modelId="{755F7796-696A-464C-8ECB-858C859E3BD8}" type="pres">
      <dgm:prSet presAssocID="{E9648693-F6BD-49A9-87C6-F906F86E067E}" presName="srcNode" presStyleLbl="node1" presStyleIdx="0" presStyleCnt="3"/>
      <dgm:spPr/>
    </dgm:pt>
    <dgm:pt modelId="{A07500D6-B070-41CC-8C70-2079D180EBD0}" type="pres">
      <dgm:prSet presAssocID="{E9648693-F6BD-49A9-87C6-F906F86E067E}" presName="conn" presStyleLbl="parChTrans1D2" presStyleIdx="0" presStyleCnt="1"/>
      <dgm:spPr/>
    </dgm:pt>
    <dgm:pt modelId="{17ACDEC0-1B96-447C-BAD3-FA1D5FD9729A}" type="pres">
      <dgm:prSet presAssocID="{E9648693-F6BD-49A9-87C6-F906F86E067E}" presName="extraNode" presStyleLbl="node1" presStyleIdx="0" presStyleCnt="3"/>
      <dgm:spPr/>
    </dgm:pt>
    <dgm:pt modelId="{69D77EF0-C90D-4CAD-B3BB-83CDFC448FB9}" type="pres">
      <dgm:prSet presAssocID="{E9648693-F6BD-49A9-87C6-F906F86E067E}" presName="dstNode" presStyleLbl="node1" presStyleIdx="0" presStyleCnt="3"/>
      <dgm:spPr/>
    </dgm:pt>
    <dgm:pt modelId="{1A7812A6-238B-49E6-8BAD-5C741EDFD383}" type="pres">
      <dgm:prSet presAssocID="{0E9CC18D-9D64-4A91-9332-FEB322BA519C}" presName="text_1" presStyleLbl="node1" presStyleIdx="0" presStyleCnt="3" custScaleY="118120" custLinFactNeighborX="-684" custLinFactNeighborY="-14758">
        <dgm:presLayoutVars>
          <dgm:bulletEnabled val="1"/>
        </dgm:presLayoutVars>
      </dgm:prSet>
      <dgm:spPr/>
    </dgm:pt>
    <dgm:pt modelId="{67F67344-19FD-4DF3-AF27-6B0EF1B5989A}" type="pres">
      <dgm:prSet presAssocID="{0E9CC18D-9D64-4A91-9332-FEB322BA519C}" presName="accent_1" presStyleCnt="0"/>
      <dgm:spPr/>
    </dgm:pt>
    <dgm:pt modelId="{4C27375F-8701-457C-86B6-09E986D37167}" type="pres">
      <dgm:prSet presAssocID="{0E9CC18D-9D64-4A91-9332-FEB322BA519C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DA4B240-D679-431B-B428-33D37A387EE6}" type="pres">
      <dgm:prSet presAssocID="{9E3D4914-989E-49E7-BDDA-EA7DF5DBFBB3}" presName="text_2" presStyleLbl="node1" presStyleIdx="1" presStyleCnt="3" custScaleY="164239">
        <dgm:presLayoutVars>
          <dgm:bulletEnabled val="1"/>
        </dgm:presLayoutVars>
      </dgm:prSet>
      <dgm:spPr/>
    </dgm:pt>
    <dgm:pt modelId="{FEB2A5F2-8357-43E4-89AD-72CACAAFD2AD}" type="pres">
      <dgm:prSet presAssocID="{9E3D4914-989E-49E7-BDDA-EA7DF5DBFBB3}" presName="accent_2" presStyleCnt="0"/>
      <dgm:spPr/>
    </dgm:pt>
    <dgm:pt modelId="{EA016C46-4F8A-4BF6-A417-AD9B09346E3E}" type="pres">
      <dgm:prSet presAssocID="{9E3D4914-989E-49E7-BDDA-EA7DF5DBFBB3}" presName="accentRepeatNode" presStyleLbl="solidFgAcc1" presStyleIdx="1" presStyleCnt="3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8DA06EE-AD60-42D6-8BEB-537BB3EB0D3D}" type="pres">
      <dgm:prSet presAssocID="{6A0B7230-CBBF-416C-B72E-51ABA6D1857D}" presName="text_3" presStyleLbl="node1" presStyleIdx="2" presStyleCnt="3" custScaleY="139208" custLinFactNeighborX="42" custLinFactNeighborY="13982">
        <dgm:presLayoutVars>
          <dgm:bulletEnabled val="1"/>
        </dgm:presLayoutVars>
      </dgm:prSet>
      <dgm:spPr/>
    </dgm:pt>
    <dgm:pt modelId="{206ED2D1-7020-4672-9462-36985E1F5C25}" type="pres">
      <dgm:prSet presAssocID="{6A0B7230-CBBF-416C-B72E-51ABA6D1857D}" presName="accent_3" presStyleCnt="0"/>
      <dgm:spPr/>
    </dgm:pt>
    <dgm:pt modelId="{FC823A80-8B2B-46C5-9F3E-ACA9282162E6}" type="pres">
      <dgm:prSet presAssocID="{6A0B7230-CBBF-416C-B72E-51ABA6D1857D}" presName="accentRepeatNode" presStyleLbl="solidFgAcc1" presStyleIdx="2" presStyleCnt="3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07375D03-0292-4823-B917-C1413BDF1772}" type="presOf" srcId="{9E3D4914-989E-49E7-BDDA-EA7DF5DBFBB3}" destId="{ADA4B240-D679-431B-B428-33D37A387EE6}" srcOrd="0" destOrd="0" presId="urn:microsoft.com/office/officeart/2008/layout/VerticalCurvedList"/>
    <dgm:cxn modelId="{BC56EC2C-4497-44B2-B137-36BB332CB95C}" type="presOf" srcId="{0E9CC18D-9D64-4A91-9332-FEB322BA519C}" destId="{1A7812A6-238B-49E6-8BAD-5C741EDFD383}" srcOrd="0" destOrd="0" presId="urn:microsoft.com/office/officeart/2008/layout/VerticalCurvedList"/>
    <dgm:cxn modelId="{48F6AF5C-D807-4CEA-83F5-B9FF89D063C3}" type="presOf" srcId="{6A0B7230-CBBF-416C-B72E-51ABA6D1857D}" destId="{38DA06EE-AD60-42D6-8BEB-537BB3EB0D3D}" srcOrd="0" destOrd="0" presId="urn:microsoft.com/office/officeart/2008/layout/VerticalCurvedList"/>
    <dgm:cxn modelId="{5008FF72-CD37-4E0D-84C3-D0A362032521}" type="presOf" srcId="{FD38A177-83FE-4E5E-891A-3AAD1DCD6878}" destId="{A07500D6-B070-41CC-8C70-2079D180EBD0}" srcOrd="0" destOrd="0" presId="urn:microsoft.com/office/officeart/2008/layout/VerticalCurvedList"/>
    <dgm:cxn modelId="{4080DB73-A59F-45C7-B40C-2471793B9FF6}" srcId="{E9648693-F6BD-49A9-87C6-F906F86E067E}" destId="{9E3D4914-989E-49E7-BDDA-EA7DF5DBFBB3}" srcOrd="1" destOrd="0" parTransId="{076166AC-C4A5-468D-8CBF-F1D3524A46FF}" sibTransId="{D5894C03-6485-400E-A7BF-9C0A76C85B15}"/>
    <dgm:cxn modelId="{0CCB4378-156E-4A77-95D1-252328C5C4BA}" srcId="{E9648693-F6BD-49A9-87C6-F906F86E067E}" destId="{0E9CC18D-9D64-4A91-9332-FEB322BA519C}" srcOrd="0" destOrd="0" parTransId="{ED6EF589-6FB3-498B-9A91-66D794A21528}" sibTransId="{FD38A177-83FE-4E5E-891A-3AAD1DCD6878}"/>
    <dgm:cxn modelId="{47710787-59CF-4A33-ABA6-C128A5EFFB3C}" type="presOf" srcId="{E9648693-F6BD-49A9-87C6-F906F86E067E}" destId="{4A611DE6-BCD6-456C-9B24-A0F0A69D4DD9}" srcOrd="0" destOrd="0" presId="urn:microsoft.com/office/officeart/2008/layout/VerticalCurvedList"/>
    <dgm:cxn modelId="{13B1C5AD-4718-4D3E-A74A-E2752483863B}" srcId="{E9648693-F6BD-49A9-87C6-F906F86E067E}" destId="{6A0B7230-CBBF-416C-B72E-51ABA6D1857D}" srcOrd="2" destOrd="0" parTransId="{39F3CC22-FFFA-4176-ABB6-C6232301D0D4}" sibTransId="{CCA07CA1-E06A-40D8-95BB-9BDA21892066}"/>
    <dgm:cxn modelId="{0F97010A-57CA-4C47-AA44-5B2BE9E80ADF}" type="presParOf" srcId="{4A611DE6-BCD6-456C-9B24-A0F0A69D4DD9}" destId="{68AA895E-8DBC-4BAB-9358-E07F17CD33CB}" srcOrd="0" destOrd="0" presId="urn:microsoft.com/office/officeart/2008/layout/VerticalCurvedList"/>
    <dgm:cxn modelId="{E6AA583E-E31D-4D23-B79B-EB78EFEFE623}" type="presParOf" srcId="{68AA895E-8DBC-4BAB-9358-E07F17CD33CB}" destId="{70C1AC42-1FD4-49F0-BE65-9F19C72C987B}" srcOrd="0" destOrd="0" presId="urn:microsoft.com/office/officeart/2008/layout/VerticalCurvedList"/>
    <dgm:cxn modelId="{E00E46C9-EFEB-4B08-8F63-C8A63C87269D}" type="presParOf" srcId="{70C1AC42-1FD4-49F0-BE65-9F19C72C987B}" destId="{755F7796-696A-464C-8ECB-858C859E3BD8}" srcOrd="0" destOrd="0" presId="urn:microsoft.com/office/officeart/2008/layout/VerticalCurvedList"/>
    <dgm:cxn modelId="{87E28118-9666-4FE8-904E-5A70F0A50D76}" type="presParOf" srcId="{70C1AC42-1FD4-49F0-BE65-9F19C72C987B}" destId="{A07500D6-B070-41CC-8C70-2079D180EBD0}" srcOrd="1" destOrd="0" presId="urn:microsoft.com/office/officeart/2008/layout/VerticalCurvedList"/>
    <dgm:cxn modelId="{02E4BEC9-A6E5-4C7A-82A7-45F1AFABB4AC}" type="presParOf" srcId="{70C1AC42-1FD4-49F0-BE65-9F19C72C987B}" destId="{17ACDEC0-1B96-447C-BAD3-FA1D5FD9729A}" srcOrd="2" destOrd="0" presId="urn:microsoft.com/office/officeart/2008/layout/VerticalCurvedList"/>
    <dgm:cxn modelId="{C15E395A-A52A-4756-9E98-C0BF6D68F762}" type="presParOf" srcId="{70C1AC42-1FD4-49F0-BE65-9F19C72C987B}" destId="{69D77EF0-C90D-4CAD-B3BB-83CDFC448FB9}" srcOrd="3" destOrd="0" presId="urn:microsoft.com/office/officeart/2008/layout/VerticalCurvedList"/>
    <dgm:cxn modelId="{E14E7D63-CB12-4442-9DEB-F3D495A52554}" type="presParOf" srcId="{68AA895E-8DBC-4BAB-9358-E07F17CD33CB}" destId="{1A7812A6-238B-49E6-8BAD-5C741EDFD383}" srcOrd="1" destOrd="0" presId="urn:microsoft.com/office/officeart/2008/layout/VerticalCurvedList"/>
    <dgm:cxn modelId="{77024305-F1B0-489D-B79D-F6ACA1412CAD}" type="presParOf" srcId="{68AA895E-8DBC-4BAB-9358-E07F17CD33CB}" destId="{67F67344-19FD-4DF3-AF27-6B0EF1B5989A}" srcOrd="2" destOrd="0" presId="urn:microsoft.com/office/officeart/2008/layout/VerticalCurvedList"/>
    <dgm:cxn modelId="{DCFB41F3-E541-4FB0-A9AB-4B91E34D4BBA}" type="presParOf" srcId="{67F67344-19FD-4DF3-AF27-6B0EF1B5989A}" destId="{4C27375F-8701-457C-86B6-09E986D37167}" srcOrd="0" destOrd="0" presId="urn:microsoft.com/office/officeart/2008/layout/VerticalCurvedList"/>
    <dgm:cxn modelId="{3FBC31E2-4337-487D-9EEC-13F9172F57B7}" type="presParOf" srcId="{68AA895E-8DBC-4BAB-9358-E07F17CD33CB}" destId="{ADA4B240-D679-431B-B428-33D37A387EE6}" srcOrd="3" destOrd="0" presId="urn:microsoft.com/office/officeart/2008/layout/VerticalCurvedList"/>
    <dgm:cxn modelId="{EBFAE2CA-29B6-409E-8F1B-22015B086B32}" type="presParOf" srcId="{68AA895E-8DBC-4BAB-9358-E07F17CD33CB}" destId="{FEB2A5F2-8357-43E4-89AD-72CACAAFD2AD}" srcOrd="4" destOrd="0" presId="urn:microsoft.com/office/officeart/2008/layout/VerticalCurvedList"/>
    <dgm:cxn modelId="{11551A10-3A21-46FB-8C69-8FBE415E6B78}" type="presParOf" srcId="{FEB2A5F2-8357-43E4-89AD-72CACAAFD2AD}" destId="{EA016C46-4F8A-4BF6-A417-AD9B09346E3E}" srcOrd="0" destOrd="0" presId="urn:microsoft.com/office/officeart/2008/layout/VerticalCurvedList"/>
    <dgm:cxn modelId="{9D289592-B6EA-45E8-B827-7C17C281A0C3}" type="presParOf" srcId="{68AA895E-8DBC-4BAB-9358-E07F17CD33CB}" destId="{38DA06EE-AD60-42D6-8BEB-537BB3EB0D3D}" srcOrd="5" destOrd="0" presId="urn:microsoft.com/office/officeart/2008/layout/VerticalCurvedList"/>
    <dgm:cxn modelId="{D5A00450-F97B-4309-89A2-4199E77CD432}" type="presParOf" srcId="{68AA895E-8DBC-4BAB-9358-E07F17CD33CB}" destId="{206ED2D1-7020-4672-9462-36985E1F5C25}" srcOrd="6" destOrd="0" presId="urn:microsoft.com/office/officeart/2008/layout/VerticalCurvedList"/>
    <dgm:cxn modelId="{0E889FC4-34C6-4E2A-97E4-A89F9BB82C51}" type="presParOf" srcId="{206ED2D1-7020-4672-9462-36985E1F5C25}" destId="{FC823A80-8B2B-46C5-9F3E-ACA9282162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7332C6-6C5B-4A65-BE6F-692869D6BAFD}" type="doc">
      <dgm:prSet loTypeId="urn:diagrams.loki3.com/VaryingWidthList" loCatId="list" qsTypeId="urn:microsoft.com/office/officeart/2005/8/quickstyle/3d4" qsCatId="3D" csTypeId="urn:microsoft.com/office/officeart/2005/8/colors/accent1_2" csCatId="accent1" phldr="1"/>
      <dgm:spPr/>
    </dgm:pt>
    <dgm:pt modelId="{C4122354-033E-4ACC-9999-34F55D6AF93D}">
      <dgm:prSet phldrT="[Text]"/>
      <dgm:spPr/>
      <dgm:t>
        <a:bodyPr/>
        <a:lstStyle/>
        <a:p>
          <a:r>
            <a:rPr lang="sr-Cyrl-RS" dirty="0"/>
            <a:t>доручак</a:t>
          </a:r>
          <a:endParaRPr lang="sr-Latn-RS" dirty="0"/>
        </a:p>
      </dgm:t>
    </dgm:pt>
    <dgm:pt modelId="{82C8C8EF-EAD5-4F48-BC43-76EA4C94463C}" type="parTrans" cxnId="{5F158187-F0F7-442C-A3A6-09827FFEC644}">
      <dgm:prSet/>
      <dgm:spPr/>
      <dgm:t>
        <a:bodyPr/>
        <a:lstStyle/>
        <a:p>
          <a:endParaRPr lang="sr-Latn-RS"/>
        </a:p>
      </dgm:t>
    </dgm:pt>
    <dgm:pt modelId="{216A5A65-89B7-45CC-8022-2461C6DBDFC6}" type="sibTrans" cxnId="{5F158187-F0F7-442C-A3A6-09827FFEC644}">
      <dgm:prSet/>
      <dgm:spPr/>
      <dgm:t>
        <a:bodyPr/>
        <a:lstStyle/>
        <a:p>
          <a:endParaRPr lang="sr-Latn-RS"/>
        </a:p>
      </dgm:t>
    </dgm:pt>
    <dgm:pt modelId="{B94B6DD1-F24A-41A5-8847-0848378D2E4A}">
      <dgm:prSet phldrT="[Text]"/>
      <dgm:spPr/>
      <dgm:t>
        <a:bodyPr/>
        <a:lstStyle/>
        <a:p>
          <a:r>
            <a:rPr lang="sr-Cyrl-RS" dirty="0"/>
            <a:t>ручак</a:t>
          </a:r>
          <a:endParaRPr lang="sr-Latn-RS" dirty="0"/>
        </a:p>
      </dgm:t>
    </dgm:pt>
    <dgm:pt modelId="{53E1FD76-1395-4905-85C4-1EA915B57BD0}" type="parTrans" cxnId="{6BFC6B65-1A89-40D8-9194-336BB05537DA}">
      <dgm:prSet/>
      <dgm:spPr/>
      <dgm:t>
        <a:bodyPr/>
        <a:lstStyle/>
        <a:p>
          <a:endParaRPr lang="sr-Latn-RS"/>
        </a:p>
      </dgm:t>
    </dgm:pt>
    <dgm:pt modelId="{93618675-9304-46A5-BE0F-8EED73CE8B5F}" type="sibTrans" cxnId="{6BFC6B65-1A89-40D8-9194-336BB05537DA}">
      <dgm:prSet/>
      <dgm:spPr/>
      <dgm:t>
        <a:bodyPr/>
        <a:lstStyle/>
        <a:p>
          <a:endParaRPr lang="sr-Latn-RS"/>
        </a:p>
      </dgm:t>
    </dgm:pt>
    <dgm:pt modelId="{C6360733-77F9-434B-975C-07D6B3DA96E1}">
      <dgm:prSet phldrT="[Text]"/>
      <dgm:spPr/>
      <dgm:t>
        <a:bodyPr/>
        <a:lstStyle/>
        <a:p>
          <a:r>
            <a:rPr lang="sr-Cyrl-RS" dirty="0"/>
            <a:t>вечера</a:t>
          </a:r>
          <a:endParaRPr lang="sr-Latn-RS" dirty="0"/>
        </a:p>
      </dgm:t>
    </dgm:pt>
    <dgm:pt modelId="{BA3814C6-46D1-4722-803A-DCCBE663D0F8}" type="parTrans" cxnId="{60F39CC8-19B9-4E81-98F8-0251AB7529DE}">
      <dgm:prSet/>
      <dgm:spPr/>
      <dgm:t>
        <a:bodyPr/>
        <a:lstStyle/>
        <a:p>
          <a:endParaRPr lang="sr-Latn-RS"/>
        </a:p>
      </dgm:t>
    </dgm:pt>
    <dgm:pt modelId="{BABDA2F4-4403-4A52-8F65-254EFE1723D9}" type="sibTrans" cxnId="{60F39CC8-19B9-4E81-98F8-0251AB7529DE}">
      <dgm:prSet/>
      <dgm:spPr/>
      <dgm:t>
        <a:bodyPr/>
        <a:lstStyle/>
        <a:p>
          <a:endParaRPr lang="sr-Latn-RS"/>
        </a:p>
      </dgm:t>
    </dgm:pt>
    <dgm:pt modelId="{7213341C-2B58-420F-8637-9066E73778A7}" type="pres">
      <dgm:prSet presAssocID="{1E7332C6-6C5B-4A65-BE6F-692869D6BAFD}" presName="Name0" presStyleCnt="0">
        <dgm:presLayoutVars>
          <dgm:resizeHandles/>
        </dgm:presLayoutVars>
      </dgm:prSet>
      <dgm:spPr/>
    </dgm:pt>
    <dgm:pt modelId="{C83F528F-D7F2-4FDC-B4A9-B565BCE2FD56}" type="pres">
      <dgm:prSet presAssocID="{C4122354-033E-4ACC-9999-34F55D6AF93D}" presName="text" presStyleLbl="node1" presStyleIdx="0" presStyleCnt="3" custLinFactX="-24120" custLinFactNeighborX="-100000" custLinFactNeighborY="-3029">
        <dgm:presLayoutVars>
          <dgm:bulletEnabled val="1"/>
        </dgm:presLayoutVars>
      </dgm:prSet>
      <dgm:spPr/>
    </dgm:pt>
    <dgm:pt modelId="{6B5E533E-970D-4CF2-AF1B-069C2AE3C3CA}" type="pres">
      <dgm:prSet presAssocID="{216A5A65-89B7-45CC-8022-2461C6DBDFC6}" presName="space" presStyleCnt="0"/>
      <dgm:spPr/>
    </dgm:pt>
    <dgm:pt modelId="{0939ED50-C651-4ABE-B77F-A6734A8391AC}" type="pres">
      <dgm:prSet presAssocID="{B94B6DD1-F24A-41A5-8847-0848378D2E4A}" presName="text" presStyleLbl="node1" presStyleIdx="1" presStyleCnt="3" custLinFactNeighborX="1961" custLinFactNeighborY="10755">
        <dgm:presLayoutVars>
          <dgm:bulletEnabled val="1"/>
        </dgm:presLayoutVars>
      </dgm:prSet>
      <dgm:spPr/>
    </dgm:pt>
    <dgm:pt modelId="{2EFB5467-C488-48CD-90A3-E42D02F64548}" type="pres">
      <dgm:prSet presAssocID="{93618675-9304-46A5-BE0F-8EED73CE8B5F}" presName="space" presStyleCnt="0"/>
      <dgm:spPr/>
    </dgm:pt>
    <dgm:pt modelId="{61D76F06-20C3-48E0-8433-70392744BB85}" type="pres">
      <dgm:prSet presAssocID="{C6360733-77F9-434B-975C-07D6B3DA96E1}" presName="text" presStyleLbl="node1" presStyleIdx="2" presStyleCnt="3" custLinFactX="47484" custLinFactNeighborX="100000" custLinFactNeighborY="-86046">
        <dgm:presLayoutVars>
          <dgm:bulletEnabled val="1"/>
        </dgm:presLayoutVars>
      </dgm:prSet>
      <dgm:spPr/>
    </dgm:pt>
  </dgm:ptLst>
  <dgm:cxnLst>
    <dgm:cxn modelId="{67A85811-7FD5-4FCE-B045-A365D8882758}" type="presOf" srcId="{C4122354-033E-4ACC-9999-34F55D6AF93D}" destId="{C83F528F-D7F2-4FDC-B4A9-B565BCE2FD56}" srcOrd="0" destOrd="0" presId="urn:diagrams.loki3.com/VaryingWidthList"/>
    <dgm:cxn modelId="{BB68AC21-DCCA-4744-8B5C-AD95359B8C86}" type="presOf" srcId="{B94B6DD1-F24A-41A5-8847-0848378D2E4A}" destId="{0939ED50-C651-4ABE-B77F-A6734A8391AC}" srcOrd="0" destOrd="0" presId="urn:diagrams.loki3.com/VaryingWidthList"/>
    <dgm:cxn modelId="{6BFC6B65-1A89-40D8-9194-336BB05537DA}" srcId="{1E7332C6-6C5B-4A65-BE6F-692869D6BAFD}" destId="{B94B6DD1-F24A-41A5-8847-0848378D2E4A}" srcOrd="1" destOrd="0" parTransId="{53E1FD76-1395-4905-85C4-1EA915B57BD0}" sibTransId="{93618675-9304-46A5-BE0F-8EED73CE8B5F}"/>
    <dgm:cxn modelId="{295BE957-4610-4387-885F-E2C5599DDD31}" type="presOf" srcId="{1E7332C6-6C5B-4A65-BE6F-692869D6BAFD}" destId="{7213341C-2B58-420F-8637-9066E73778A7}" srcOrd="0" destOrd="0" presId="urn:diagrams.loki3.com/VaryingWidthList"/>
    <dgm:cxn modelId="{5F158187-F0F7-442C-A3A6-09827FFEC644}" srcId="{1E7332C6-6C5B-4A65-BE6F-692869D6BAFD}" destId="{C4122354-033E-4ACC-9999-34F55D6AF93D}" srcOrd="0" destOrd="0" parTransId="{82C8C8EF-EAD5-4F48-BC43-76EA4C94463C}" sibTransId="{216A5A65-89B7-45CC-8022-2461C6DBDFC6}"/>
    <dgm:cxn modelId="{60F39CC8-19B9-4E81-98F8-0251AB7529DE}" srcId="{1E7332C6-6C5B-4A65-BE6F-692869D6BAFD}" destId="{C6360733-77F9-434B-975C-07D6B3DA96E1}" srcOrd="2" destOrd="0" parTransId="{BA3814C6-46D1-4722-803A-DCCBE663D0F8}" sibTransId="{BABDA2F4-4403-4A52-8F65-254EFE1723D9}"/>
    <dgm:cxn modelId="{55B3B1DB-81EF-40C7-8F54-63F10465F79F}" type="presOf" srcId="{C6360733-77F9-434B-975C-07D6B3DA96E1}" destId="{61D76F06-20C3-48E0-8433-70392744BB85}" srcOrd="0" destOrd="0" presId="urn:diagrams.loki3.com/VaryingWidthList"/>
    <dgm:cxn modelId="{7AA2C41B-EE4D-4AD4-9336-0540CF3A85AE}" type="presParOf" srcId="{7213341C-2B58-420F-8637-9066E73778A7}" destId="{C83F528F-D7F2-4FDC-B4A9-B565BCE2FD56}" srcOrd="0" destOrd="0" presId="urn:diagrams.loki3.com/VaryingWidthList"/>
    <dgm:cxn modelId="{4F2ABE24-74F5-4667-8F4D-69A4FA1CB80B}" type="presParOf" srcId="{7213341C-2B58-420F-8637-9066E73778A7}" destId="{6B5E533E-970D-4CF2-AF1B-069C2AE3C3CA}" srcOrd="1" destOrd="0" presId="urn:diagrams.loki3.com/VaryingWidthList"/>
    <dgm:cxn modelId="{7B2ABED7-9D7A-4F5D-BAB9-D3CB97CE60BF}" type="presParOf" srcId="{7213341C-2B58-420F-8637-9066E73778A7}" destId="{0939ED50-C651-4ABE-B77F-A6734A8391AC}" srcOrd="2" destOrd="0" presId="urn:diagrams.loki3.com/VaryingWidthList"/>
    <dgm:cxn modelId="{8321EB97-EEDE-4EC8-A1D2-E7CEBB186E40}" type="presParOf" srcId="{7213341C-2B58-420F-8637-9066E73778A7}" destId="{2EFB5467-C488-48CD-90A3-E42D02F64548}" srcOrd="3" destOrd="0" presId="urn:diagrams.loki3.com/VaryingWidthList"/>
    <dgm:cxn modelId="{63AB1BBF-010B-4B8A-9326-2EEE2E69E3ED}" type="presParOf" srcId="{7213341C-2B58-420F-8637-9066E73778A7}" destId="{61D76F06-20C3-48E0-8433-70392744BB85}" srcOrd="4" destOrd="0" presId="urn:diagrams.loki3.com/VaryingWidthList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488D14-C22A-47C5-9A7F-2A0A574F56B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D55D0168-56C0-43C1-BDBC-ED7F2D3AEF6E}">
      <dgm:prSet phldrT="[Text]" custT="1"/>
      <dgm:spPr/>
      <dgm:t>
        <a:bodyPr/>
        <a:lstStyle/>
        <a:p>
          <a:r>
            <a:rPr lang="sr-Cyrl-RS" sz="2800" dirty="0"/>
            <a:t>35-40% дневне потребне енергије</a:t>
          </a:r>
          <a:endParaRPr lang="sr-Latn-RS" sz="2800" dirty="0"/>
        </a:p>
      </dgm:t>
    </dgm:pt>
    <dgm:pt modelId="{61E04134-C7A8-4784-BCB7-A86D0138D2A8}" type="parTrans" cxnId="{0DF97104-C026-4525-A297-3F787D8CD8BD}">
      <dgm:prSet/>
      <dgm:spPr/>
      <dgm:t>
        <a:bodyPr/>
        <a:lstStyle/>
        <a:p>
          <a:endParaRPr lang="sr-Latn-RS"/>
        </a:p>
      </dgm:t>
    </dgm:pt>
    <dgm:pt modelId="{D7451BDD-C072-4E8E-B77B-38B377EB3392}" type="sibTrans" cxnId="{0DF97104-C026-4525-A297-3F787D8CD8BD}">
      <dgm:prSet/>
      <dgm:spPr/>
      <dgm:t>
        <a:bodyPr/>
        <a:lstStyle/>
        <a:p>
          <a:endParaRPr lang="sr-Latn-RS"/>
        </a:p>
      </dgm:t>
    </dgm:pt>
    <dgm:pt modelId="{5C64A8EF-792B-47AC-B3BB-E29B71D0BE35}">
      <dgm:prSet phldrT="[Text]" custT="1"/>
      <dgm:spPr/>
      <dgm:t>
        <a:bodyPr/>
        <a:lstStyle/>
        <a:p>
          <a:r>
            <a:rPr lang="sr-Cyrl-RS" sz="2400" dirty="0"/>
            <a:t>Комбинација енергетско богатих и лако сварљивих намирница</a:t>
          </a:r>
          <a:endParaRPr lang="sr-Latn-RS" sz="2400" dirty="0"/>
        </a:p>
      </dgm:t>
    </dgm:pt>
    <dgm:pt modelId="{07C0038B-010C-45CC-B4A3-9132F032D51B}" type="parTrans" cxnId="{16A73DC7-9533-4FA0-9B2A-2CCEF1A58307}">
      <dgm:prSet/>
      <dgm:spPr/>
      <dgm:t>
        <a:bodyPr/>
        <a:lstStyle/>
        <a:p>
          <a:endParaRPr lang="sr-Latn-RS"/>
        </a:p>
      </dgm:t>
    </dgm:pt>
    <dgm:pt modelId="{C1CB9BFA-0E98-4170-BCA2-BA4309E5EC72}" type="sibTrans" cxnId="{16A73DC7-9533-4FA0-9B2A-2CCEF1A58307}">
      <dgm:prSet/>
      <dgm:spPr/>
      <dgm:t>
        <a:bodyPr/>
        <a:lstStyle/>
        <a:p>
          <a:endParaRPr lang="sr-Latn-RS"/>
        </a:p>
      </dgm:t>
    </dgm:pt>
    <dgm:pt modelId="{6D6168D7-F5E2-4BBA-835E-1B96FF93FA74}">
      <dgm:prSet phldrT="[Text]" custT="1"/>
      <dgm:spPr/>
      <dgm:t>
        <a:bodyPr/>
        <a:lstStyle/>
        <a:p>
          <a:r>
            <a:rPr lang="sr-Cyrl-RS" sz="2400" dirty="0"/>
            <a:t>Мањи део доручка треба да потиче од брзо редукујућих шећера</a:t>
          </a:r>
          <a:endParaRPr lang="sr-Latn-RS" sz="2400" dirty="0"/>
        </a:p>
      </dgm:t>
    </dgm:pt>
    <dgm:pt modelId="{1390056E-6F85-4359-8B47-EDF7799FFA4B}" type="parTrans" cxnId="{45423A96-78A4-4E59-8ADF-BE9029E2CDA9}">
      <dgm:prSet/>
      <dgm:spPr/>
      <dgm:t>
        <a:bodyPr/>
        <a:lstStyle/>
        <a:p>
          <a:endParaRPr lang="sr-Latn-RS"/>
        </a:p>
      </dgm:t>
    </dgm:pt>
    <dgm:pt modelId="{402D0B8D-3D53-42A7-B123-B5A61C9E66E7}" type="sibTrans" cxnId="{45423A96-78A4-4E59-8ADF-BE9029E2CDA9}">
      <dgm:prSet/>
      <dgm:spPr/>
      <dgm:t>
        <a:bodyPr/>
        <a:lstStyle/>
        <a:p>
          <a:endParaRPr lang="sr-Latn-RS"/>
        </a:p>
      </dgm:t>
    </dgm:pt>
    <dgm:pt modelId="{7E495609-BD43-4120-BC71-9583E60AF0A7}" type="pres">
      <dgm:prSet presAssocID="{17488D14-C22A-47C5-9A7F-2A0A574F56B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5B39B20-5C3B-4DC2-A558-F255B4964620}" type="pres">
      <dgm:prSet presAssocID="{6D6168D7-F5E2-4BBA-835E-1B96FF93FA74}" presName="Accent3" presStyleCnt="0"/>
      <dgm:spPr/>
    </dgm:pt>
    <dgm:pt modelId="{7F029A61-B9EB-4317-B6E6-99503F015931}" type="pres">
      <dgm:prSet presAssocID="{6D6168D7-F5E2-4BBA-835E-1B96FF93FA74}" presName="Accent" presStyleLbl="node1" presStyleIdx="0" presStyleCnt="3" custLinFactX="100000" custLinFactNeighborX="134488" custLinFactNeighborY="1962"/>
      <dgm:spPr/>
    </dgm:pt>
    <dgm:pt modelId="{2796566C-E2BF-460B-947D-92E5365BC406}" type="pres">
      <dgm:prSet presAssocID="{6D6168D7-F5E2-4BBA-835E-1B96FF93FA74}" presName="ParentBackground3" presStyleCnt="0"/>
      <dgm:spPr/>
    </dgm:pt>
    <dgm:pt modelId="{C2274949-8388-4AD1-9A17-64D3BD9033A1}" type="pres">
      <dgm:prSet presAssocID="{6D6168D7-F5E2-4BBA-835E-1B96FF93FA74}" presName="ParentBackground" presStyleLbl="fgAcc1" presStyleIdx="0" presStyleCnt="3" custScaleX="231717" custScaleY="188005" custLinFactX="100000" custLinFactNeighborX="149607" custLinFactNeighborY="-7801"/>
      <dgm:spPr/>
    </dgm:pt>
    <dgm:pt modelId="{E6BC6E4F-1AE6-4705-90A9-97245113F546}" type="pres">
      <dgm:prSet presAssocID="{6D6168D7-F5E2-4BBA-835E-1B96FF93FA7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33C7C39-C31D-4CBF-AB5A-A470757073B6}" type="pres">
      <dgm:prSet presAssocID="{5C64A8EF-792B-47AC-B3BB-E29B71D0BE35}" presName="Accent2" presStyleCnt="0"/>
      <dgm:spPr/>
    </dgm:pt>
    <dgm:pt modelId="{E7A38CC6-2EF3-420A-A7DE-25BA7768F35B}" type="pres">
      <dgm:prSet presAssocID="{5C64A8EF-792B-47AC-B3BB-E29B71D0BE35}" presName="Accent" presStyleLbl="node1" presStyleIdx="1" presStyleCnt="3" custScaleX="97073" custScaleY="95952" custLinFactNeighborX="-7382" custLinFactNeighborY="1583"/>
      <dgm:spPr/>
    </dgm:pt>
    <dgm:pt modelId="{B39253A6-6454-43B7-B2C9-6A3CD304E423}" type="pres">
      <dgm:prSet presAssocID="{5C64A8EF-792B-47AC-B3BB-E29B71D0BE35}" presName="ParentBackground2" presStyleCnt="0"/>
      <dgm:spPr/>
    </dgm:pt>
    <dgm:pt modelId="{80AFE977-7A4C-4F83-BA22-7ED3CCB7D5B2}" type="pres">
      <dgm:prSet presAssocID="{5C64A8EF-792B-47AC-B3BB-E29B71D0BE35}" presName="ParentBackground" presStyleLbl="fgAcc1" presStyleIdx="1" presStyleCnt="3" custScaleX="245774" custScaleY="189002" custLinFactNeighborX="-14820" custLinFactNeighborY="7905"/>
      <dgm:spPr/>
    </dgm:pt>
    <dgm:pt modelId="{B5A4D54D-29A9-4802-B648-5FCA9D6DE4E8}" type="pres">
      <dgm:prSet presAssocID="{5C64A8EF-792B-47AC-B3BB-E29B71D0BE3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27620A5-DC21-4C42-B7E1-A8443B24067D}" type="pres">
      <dgm:prSet presAssocID="{D55D0168-56C0-43C1-BDBC-ED7F2D3AEF6E}" presName="Accent1" presStyleCnt="0"/>
      <dgm:spPr/>
    </dgm:pt>
    <dgm:pt modelId="{16792AE3-9D9C-4844-8DED-A970238AB02F}" type="pres">
      <dgm:prSet presAssocID="{D55D0168-56C0-43C1-BDBC-ED7F2D3AEF6E}" presName="Accent" presStyleLbl="node1" presStyleIdx="2" presStyleCnt="3" custLinFactX="-69305" custLinFactNeighborX="-100000" custLinFactNeighborY="-2574"/>
      <dgm:spPr/>
    </dgm:pt>
    <dgm:pt modelId="{605C9CEE-E5F0-4464-83F5-E43ECCE1DAFC}" type="pres">
      <dgm:prSet presAssocID="{D55D0168-56C0-43C1-BDBC-ED7F2D3AEF6E}" presName="ParentBackground1" presStyleCnt="0"/>
      <dgm:spPr/>
    </dgm:pt>
    <dgm:pt modelId="{45F31CD8-41C7-4A1C-9A58-F9AD466DF178}" type="pres">
      <dgm:prSet presAssocID="{D55D0168-56C0-43C1-BDBC-ED7F2D3AEF6E}" presName="ParentBackground" presStyleLbl="fgAcc1" presStyleIdx="2" presStyleCnt="3" custScaleX="218460" custScaleY="186464" custLinFactX="-100000" custLinFactNeighborX="-149318" custLinFactNeighborY="-7030"/>
      <dgm:spPr/>
    </dgm:pt>
    <dgm:pt modelId="{85D4028A-91F0-45E2-8447-82744D7E07FB}" type="pres">
      <dgm:prSet presAssocID="{D55D0168-56C0-43C1-BDBC-ED7F2D3AEF6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0DF97104-C026-4525-A297-3F787D8CD8BD}" srcId="{17488D14-C22A-47C5-9A7F-2A0A574F56B1}" destId="{D55D0168-56C0-43C1-BDBC-ED7F2D3AEF6E}" srcOrd="0" destOrd="0" parTransId="{61E04134-C7A8-4784-BCB7-A86D0138D2A8}" sibTransId="{D7451BDD-C072-4E8E-B77B-38B377EB3392}"/>
    <dgm:cxn modelId="{9CA1CE13-1625-4F5D-9082-23080826D1B7}" type="presOf" srcId="{17488D14-C22A-47C5-9A7F-2A0A574F56B1}" destId="{7E495609-BD43-4120-BC71-9583E60AF0A7}" srcOrd="0" destOrd="0" presId="urn:microsoft.com/office/officeart/2011/layout/CircleProcess"/>
    <dgm:cxn modelId="{DA2E0576-ECEE-4141-9C2D-CA7D57A9E3CC}" type="presOf" srcId="{6D6168D7-F5E2-4BBA-835E-1B96FF93FA74}" destId="{C2274949-8388-4AD1-9A17-64D3BD9033A1}" srcOrd="0" destOrd="0" presId="urn:microsoft.com/office/officeart/2011/layout/CircleProcess"/>
    <dgm:cxn modelId="{DD57AA8B-E3F0-4209-AFDD-19641261E0D5}" type="presOf" srcId="{D55D0168-56C0-43C1-BDBC-ED7F2D3AEF6E}" destId="{45F31CD8-41C7-4A1C-9A58-F9AD466DF178}" srcOrd="0" destOrd="0" presId="urn:microsoft.com/office/officeart/2011/layout/CircleProcess"/>
    <dgm:cxn modelId="{45423A96-78A4-4E59-8ADF-BE9029E2CDA9}" srcId="{17488D14-C22A-47C5-9A7F-2A0A574F56B1}" destId="{6D6168D7-F5E2-4BBA-835E-1B96FF93FA74}" srcOrd="2" destOrd="0" parTransId="{1390056E-6F85-4359-8B47-EDF7799FFA4B}" sibTransId="{402D0B8D-3D53-42A7-B123-B5A61C9E66E7}"/>
    <dgm:cxn modelId="{9348A5A3-1531-4F9B-92BC-856C4591E13F}" type="presOf" srcId="{5C64A8EF-792B-47AC-B3BB-E29B71D0BE35}" destId="{B5A4D54D-29A9-4802-B648-5FCA9D6DE4E8}" srcOrd="1" destOrd="0" presId="urn:microsoft.com/office/officeart/2011/layout/CircleProcess"/>
    <dgm:cxn modelId="{F280FDB4-2FB0-41B2-820C-48AFC5FCD85D}" type="presOf" srcId="{6D6168D7-F5E2-4BBA-835E-1B96FF93FA74}" destId="{E6BC6E4F-1AE6-4705-90A9-97245113F546}" srcOrd="1" destOrd="0" presId="urn:microsoft.com/office/officeart/2011/layout/CircleProcess"/>
    <dgm:cxn modelId="{16A73DC7-9533-4FA0-9B2A-2CCEF1A58307}" srcId="{17488D14-C22A-47C5-9A7F-2A0A574F56B1}" destId="{5C64A8EF-792B-47AC-B3BB-E29B71D0BE35}" srcOrd="1" destOrd="0" parTransId="{07C0038B-010C-45CC-B4A3-9132F032D51B}" sibTransId="{C1CB9BFA-0E98-4170-BCA2-BA4309E5EC72}"/>
    <dgm:cxn modelId="{28CDC8DB-17A3-422E-AAE3-449FE456A4A4}" type="presOf" srcId="{D55D0168-56C0-43C1-BDBC-ED7F2D3AEF6E}" destId="{85D4028A-91F0-45E2-8447-82744D7E07FB}" srcOrd="1" destOrd="0" presId="urn:microsoft.com/office/officeart/2011/layout/CircleProcess"/>
    <dgm:cxn modelId="{71CC0FF8-802B-43EF-87C7-DF0579A01638}" type="presOf" srcId="{5C64A8EF-792B-47AC-B3BB-E29B71D0BE35}" destId="{80AFE977-7A4C-4F83-BA22-7ED3CCB7D5B2}" srcOrd="0" destOrd="0" presId="urn:microsoft.com/office/officeart/2011/layout/CircleProcess"/>
    <dgm:cxn modelId="{BC0506B6-67D6-4CB2-9CC6-4A269DBB34E0}" type="presParOf" srcId="{7E495609-BD43-4120-BC71-9583E60AF0A7}" destId="{05B39B20-5C3B-4DC2-A558-F255B4964620}" srcOrd="0" destOrd="0" presId="urn:microsoft.com/office/officeart/2011/layout/CircleProcess"/>
    <dgm:cxn modelId="{2D4A1FD8-E423-4151-AB08-4E7421ECC9FB}" type="presParOf" srcId="{05B39B20-5C3B-4DC2-A558-F255B4964620}" destId="{7F029A61-B9EB-4317-B6E6-99503F015931}" srcOrd="0" destOrd="0" presId="urn:microsoft.com/office/officeart/2011/layout/CircleProcess"/>
    <dgm:cxn modelId="{86A23081-B7EA-4A49-9603-26C31F887810}" type="presParOf" srcId="{7E495609-BD43-4120-BC71-9583E60AF0A7}" destId="{2796566C-E2BF-460B-947D-92E5365BC406}" srcOrd="1" destOrd="0" presId="urn:microsoft.com/office/officeart/2011/layout/CircleProcess"/>
    <dgm:cxn modelId="{69CBEBC2-66C2-428C-AE2E-D8149B2A36B0}" type="presParOf" srcId="{2796566C-E2BF-460B-947D-92E5365BC406}" destId="{C2274949-8388-4AD1-9A17-64D3BD9033A1}" srcOrd="0" destOrd="0" presId="urn:microsoft.com/office/officeart/2011/layout/CircleProcess"/>
    <dgm:cxn modelId="{B0662EC6-0417-43EE-B8A6-5BF6BACD808F}" type="presParOf" srcId="{7E495609-BD43-4120-BC71-9583E60AF0A7}" destId="{E6BC6E4F-1AE6-4705-90A9-97245113F546}" srcOrd="2" destOrd="0" presId="urn:microsoft.com/office/officeart/2011/layout/CircleProcess"/>
    <dgm:cxn modelId="{E9894B71-B1C2-4963-A280-7FA20309AEED}" type="presParOf" srcId="{7E495609-BD43-4120-BC71-9583E60AF0A7}" destId="{D33C7C39-C31D-4CBF-AB5A-A470757073B6}" srcOrd="3" destOrd="0" presId="urn:microsoft.com/office/officeart/2011/layout/CircleProcess"/>
    <dgm:cxn modelId="{88A48C6E-48CE-49BB-9DE7-828663E70FE8}" type="presParOf" srcId="{D33C7C39-C31D-4CBF-AB5A-A470757073B6}" destId="{E7A38CC6-2EF3-420A-A7DE-25BA7768F35B}" srcOrd="0" destOrd="0" presId="urn:microsoft.com/office/officeart/2011/layout/CircleProcess"/>
    <dgm:cxn modelId="{E2E9160D-1CD8-432E-A1E0-700AEA397FAE}" type="presParOf" srcId="{7E495609-BD43-4120-BC71-9583E60AF0A7}" destId="{B39253A6-6454-43B7-B2C9-6A3CD304E423}" srcOrd="4" destOrd="0" presId="urn:microsoft.com/office/officeart/2011/layout/CircleProcess"/>
    <dgm:cxn modelId="{602BD140-314F-406E-8DF9-331041FAD80B}" type="presParOf" srcId="{B39253A6-6454-43B7-B2C9-6A3CD304E423}" destId="{80AFE977-7A4C-4F83-BA22-7ED3CCB7D5B2}" srcOrd="0" destOrd="0" presId="urn:microsoft.com/office/officeart/2011/layout/CircleProcess"/>
    <dgm:cxn modelId="{27B5E975-B2EC-4630-BD69-45C972E582A5}" type="presParOf" srcId="{7E495609-BD43-4120-BC71-9583E60AF0A7}" destId="{B5A4D54D-29A9-4802-B648-5FCA9D6DE4E8}" srcOrd="5" destOrd="0" presId="urn:microsoft.com/office/officeart/2011/layout/CircleProcess"/>
    <dgm:cxn modelId="{BA5C8E39-2C0F-42C8-A904-3A63E0D367DB}" type="presParOf" srcId="{7E495609-BD43-4120-BC71-9583E60AF0A7}" destId="{D27620A5-DC21-4C42-B7E1-A8443B24067D}" srcOrd="6" destOrd="0" presId="urn:microsoft.com/office/officeart/2011/layout/CircleProcess"/>
    <dgm:cxn modelId="{E0BC43D8-D074-4CB2-8A33-EE18EDBBD7CA}" type="presParOf" srcId="{D27620A5-DC21-4C42-B7E1-A8443B24067D}" destId="{16792AE3-9D9C-4844-8DED-A970238AB02F}" srcOrd="0" destOrd="0" presId="urn:microsoft.com/office/officeart/2011/layout/CircleProcess"/>
    <dgm:cxn modelId="{92DE6CF1-393C-44BF-8770-71535FE99753}" type="presParOf" srcId="{7E495609-BD43-4120-BC71-9583E60AF0A7}" destId="{605C9CEE-E5F0-4464-83F5-E43ECCE1DAFC}" srcOrd="7" destOrd="0" presId="urn:microsoft.com/office/officeart/2011/layout/CircleProcess"/>
    <dgm:cxn modelId="{742B8A64-F7A3-4FBC-A423-C63408291506}" type="presParOf" srcId="{605C9CEE-E5F0-4464-83F5-E43ECCE1DAFC}" destId="{45F31CD8-41C7-4A1C-9A58-F9AD466DF178}" srcOrd="0" destOrd="0" presId="urn:microsoft.com/office/officeart/2011/layout/CircleProcess"/>
    <dgm:cxn modelId="{52693E3F-A83C-4C34-90CB-9C540F0AE958}" type="presParOf" srcId="{7E495609-BD43-4120-BC71-9583E60AF0A7}" destId="{85D4028A-91F0-45E2-8447-82744D7E07F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488D14-C22A-47C5-9A7F-2A0A574F56B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r-Latn-RS"/>
        </a:p>
      </dgm:t>
    </dgm:pt>
    <dgm:pt modelId="{D55D0168-56C0-43C1-BDBC-ED7F2D3AEF6E}">
      <dgm:prSet phldrT="[Text]" custT="1"/>
      <dgm:spPr/>
      <dgm:t>
        <a:bodyPr/>
        <a:lstStyle/>
        <a:p>
          <a:r>
            <a:rPr lang="sr-Cyrl-RS" sz="2800" dirty="0"/>
            <a:t>30% дневне потребне енергије</a:t>
          </a:r>
          <a:endParaRPr lang="sr-Latn-RS" sz="2800" dirty="0"/>
        </a:p>
      </dgm:t>
    </dgm:pt>
    <dgm:pt modelId="{61E04134-C7A8-4784-BCB7-A86D0138D2A8}" type="parTrans" cxnId="{0DF97104-C026-4525-A297-3F787D8CD8BD}">
      <dgm:prSet/>
      <dgm:spPr/>
      <dgm:t>
        <a:bodyPr/>
        <a:lstStyle/>
        <a:p>
          <a:endParaRPr lang="sr-Latn-RS"/>
        </a:p>
      </dgm:t>
    </dgm:pt>
    <dgm:pt modelId="{D7451BDD-C072-4E8E-B77B-38B377EB3392}" type="sibTrans" cxnId="{0DF97104-C026-4525-A297-3F787D8CD8BD}">
      <dgm:prSet/>
      <dgm:spPr/>
      <dgm:t>
        <a:bodyPr/>
        <a:lstStyle/>
        <a:p>
          <a:endParaRPr lang="sr-Latn-RS"/>
        </a:p>
      </dgm:t>
    </dgm:pt>
    <dgm:pt modelId="{5C64A8EF-792B-47AC-B3BB-E29B71D0BE35}">
      <dgm:prSet phldrT="[Text]" custT="1"/>
      <dgm:spPr/>
      <dgm:t>
        <a:bodyPr/>
        <a:lstStyle/>
        <a:p>
          <a:r>
            <a:rPr lang="sr-Cyrl-RS" sz="2400" dirty="0"/>
            <a:t>Обилност ручка зависи од навика и обичаја</a:t>
          </a:r>
          <a:endParaRPr lang="sr-Latn-RS" sz="2400" dirty="0"/>
        </a:p>
      </dgm:t>
    </dgm:pt>
    <dgm:pt modelId="{07C0038B-010C-45CC-B4A3-9132F032D51B}" type="parTrans" cxnId="{16A73DC7-9533-4FA0-9B2A-2CCEF1A58307}">
      <dgm:prSet/>
      <dgm:spPr/>
      <dgm:t>
        <a:bodyPr/>
        <a:lstStyle/>
        <a:p>
          <a:endParaRPr lang="sr-Latn-RS"/>
        </a:p>
      </dgm:t>
    </dgm:pt>
    <dgm:pt modelId="{C1CB9BFA-0E98-4170-BCA2-BA4309E5EC72}" type="sibTrans" cxnId="{16A73DC7-9533-4FA0-9B2A-2CCEF1A58307}">
      <dgm:prSet/>
      <dgm:spPr/>
      <dgm:t>
        <a:bodyPr/>
        <a:lstStyle/>
        <a:p>
          <a:endParaRPr lang="sr-Latn-RS"/>
        </a:p>
      </dgm:t>
    </dgm:pt>
    <dgm:pt modelId="{6D6168D7-F5E2-4BBA-835E-1B96FF93FA7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sr-Cyrl-RS" sz="2400" dirty="0">
              <a:latin typeface="+mj-lt"/>
            </a:rPr>
            <a:t> </a:t>
          </a:r>
          <a:r>
            <a:rPr lang="sr-Cyrl-RS" sz="2400" b="1" dirty="0">
              <a:latin typeface="+mj-lt"/>
            </a:rPr>
            <a:t>супе/чорбе, главног јела, салате и</a:t>
          </a:r>
          <a:endParaRPr lang="sr-Latn-RS" sz="2400" b="1" dirty="0">
            <a:latin typeface="+mj-lt"/>
          </a:endParaRPr>
        </a:p>
        <a:p>
          <a:pPr>
            <a:lnSpc>
              <a:spcPct val="100000"/>
            </a:lnSpc>
          </a:pPr>
          <a:r>
            <a:rPr lang="sr-Cyrl-RS" sz="2400" b="1" dirty="0">
              <a:latin typeface="+mj-lt"/>
            </a:rPr>
            <a:t>дезерт</a:t>
          </a:r>
          <a:endParaRPr lang="sr-Latn-RS" sz="2400" b="1" dirty="0">
            <a:latin typeface="+mj-lt"/>
          </a:endParaRPr>
        </a:p>
      </dgm:t>
    </dgm:pt>
    <dgm:pt modelId="{1390056E-6F85-4359-8B47-EDF7799FFA4B}" type="parTrans" cxnId="{45423A96-78A4-4E59-8ADF-BE9029E2CDA9}">
      <dgm:prSet/>
      <dgm:spPr/>
      <dgm:t>
        <a:bodyPr/>
        <a:lstStyle/>
        <a:p>
          <a:endParaRPr lang="sr-Latn-RS"/>
        </a:p>
      </dgm:t>
    </dgm:pt>
    <dgm:pt modelId="{402D0B8D-3D53-42A7-B123-B5A61C9E66E7}" type="sibTrans" cxnId="{45423A96-78A4-4E59-8ADF-BE9029E2CDA9}">
      <dgm:prSet/>
      <dgm:spPr/>
      <dgm:t>
        <a:bodyPr/>
        <a:lstStyle/>
        <a:p>
          <a:endParaRPr lang="sr-Latn-RS"/>
        </a:p>
      </dgm:t>
    </dgm:pt>
    <dgm:pt modelId="{7E495609-BD43-4120-BC71-9583E60AF0A7}" type="pres">
      <dgm:prSet presAssocID="{17488D14-C22A-47C5-9A7F-2A0A574F56B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5B39B20-5C3B-4DC2-A558-F255B4964620}" type="pres">
      <dgm:prSet presAssocID="{6D6168D7-F5E2-4BBA-835E-1B96FF93FA74}" presName="Accent3" presStyleCnt="0"/>
      <dgm:spPr/>
    </dgm:pt>
    <dgm:pt modelId="{7F029A61-B9EB-4317-B6E6-99503F015931}" type="pres">
      <dgm:prSet presAssocID="{6D6168D7-F5E2-4BBA-835E-1B96FF93FA74}" presName="Accent" presStyleLbl="node1" presStyleIdx="0" presStyleCnt="3" custLinFactX="100000" custLinFactNeighborX="134488" custLinFactNeighborY="1962"/>
      <dgm:spPr/>
    </dgm:pt>
    <dgm:pt modelId="{2796566C-E2BF-460B-947D-92E5365BC406}" type="pres">
      <dgm:prSet presAssocID="{6D6168D7-F5E2-4BBA-835E-1B96FF93FA74}" presName="ParentBackground3" presStyleCnt="0"/>
      <dgm:spPr/>
    </dgm:pt>
    <dgm:pt modelId="{C2274949-8388-4AD1-9A17-64D3BD9033A1}" type="pres">
      <dgm:prSet presAssocID="{6D6168D7-F5E2-4BBA-835E-1B96FF93FA74}" presName="ParentBackground" presStyleLbl="fgAcc1" presStyleIdx="0" presStyleCnt="3" custScaleX="265132" custScaleY="189002" custLinFactX="100000" custLinFactNeighborX="174700" custLinFactNeighborY="0"/>
      <dgm:spPr/>
    </dgm:pt>
    <dgm:pt modelId="{E6BC6E4F-1AE6-4705-90A9-97245113F546}" type="pres">
      <dgm:prSet presAssocID="{6D6168D7-F5E2-4BBA-835E-1B96FF93FA7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33C7C39-C31D-4CBF-AB5A-A470757073B6}" type="pres">
      <dgm:prSet presAssocID="{5C64A8EF-792B-47AC-B3BB-E29B71D0BE35}" presName="Accent2" presStyleCnt="0"/>
      <dgm:spPr/>
    </dgm:pt>
    <dgm:pt modelId="{E7A38CC6-2EF3-420A-A7DE-25BA7768F35B}" type="pres">
      <dgm:prSet presAssocID="{5C64A8EF-792B-47AC-B3BB-E29B71D0BE35}" presName="Accent" presStyleLbl="node1" presStyleIdx="1" presStyleCnt="3" custScaleX="97073" custScaleY="95952" custLinFactNeighborX="-7382" custLinFactNeighborY="1583"/>
      <dgm:spPr/>
    </dgm:pt>
    <dgm:pt modelId="{B39253A6-6454-43B7-B2C9-6A3CD304E423}" type="pres">
      <dgm:prSet presAssocID="{5C64A8EF-792B-47AC-B3BB-E29B71D0BE35}" presName="ParentBackground2" presStyleCnt="0"/>
      <dgm:spPr/>
    </dgm:pt>
    <dgm:pt modelId="{80AFE977-7A4C-4F83-BA22-7ED3CCB7D5B2}" type="pres">
      <dgm:prSet presAssocID="{5C64A8EF-792B-47AC-B3BB-E29B71D0BE35}" presName="ParentBackground" presStyleLbl="fgAcc1" presStyleIdx="1" presStyleCnt="3" custScaleX="245774" custScaleY="189002" custLinFactNeighborX="-14820" custLinFactNeighborY="7905"/>
      <dgm:spPr/>
    </dgm:pt>
    <dgm:pt modelId="{B5A4D54D-29A9-4802-B648-5FCA9D6DE4E8}" type="pres">
      <dgm:prSet presAssocID="{5C64A8EF-792B-47AC-B3BB-E29B71D0BE3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27620A5-DC21-4C42-B7E1-A8443B24067D}" type="pres">
      <dgm:prSet presAssocID="{D55D0168-56C0-43C1-BDBC-ED7F2D3AEF6E}" presName="Accent1" presStyleCnt="0"/>
      <dgm:spPr/>
    </dgm:pt>
    <dgm:pt modelId="{16792AE3-9D9C-4844-8DED-A970238AB02F}" type="pres">
      <dgm:prSet presAssocID="{D55D0168-56C0-43C1-BDBC-ED7F2D3AEF6E}" presName="Accent" presStyleLbl="node1" presStyleIdx="2" presStyleCnt="3" custLinFactX="-69305" custLinFactNeighborX="-100000" custLinFactNeighborY="-2574"/>
      <dgm:spPr/>
    </dgm:pt>
    <dgm:pt modelId="{605C9CEE-E5F0-4464-83F5-E43ECCE1DAFC}" type="pres">
      <dgm:prSet presAssocID="{D55D0168-56C0-43C1-BDBC-ED7F2D3AEF6E}" presName="ParentBackground1" presStyleCnt="0"/>
      <dgm:spPr/>
    </dgm:pt>
    <dgm:pt modelId="{45F31CD8-41C7-4A1C-9A58-F9AD466DF178}" type="pres">
      <dgm:prSet presAssocID="{D55D0168-56C0-43C1-BDBC-ED7F2D3AEF6E}" presName="ParentBackground" presStyleLbl="fgAcc1" presStyleIdx="2" presStyleCnt="3" custScaleX="218460" custScaleY="186464" custLinFactX="-100000" custLinFactNeighborX="-149318" custLinFactNeighborY="-7030"/>
      <dgm:spPr/>
    </dgm:pt>
    <dgm:pt modelId="{85D4028A-91F0-45E2-8447-82744D7E07FB}" type="pres">
      <dgm:prSet presAssocID="{D55D0168-56C0-43C1-BDBC-ED7F2D3AEF6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0DF97104-C026-4525-A297-3F787D8CD8BD}" srcId="{17488D14-C22A-47C5-9A7F-2A0A574F56B1}" destId="{D55D0168-56C0-43C1-BDBC-ED7F2D3AEF6E}" srcOrd="0" destOrd="0" parTransId="{61E04134-C7A8-4784-BCB7-A86D0138D2A8}" sibTransId="{D7451BDD-C072-4E8E-B77B-38B377EB3392}"/>
    <dgm:cxn modelId="{9CA1CE13-1625-4F5D-9082-23080826D1B7}" type="presOf" srcId="{17488D14-C22A-47C5-9A7F-2A0A574F56B1}" destId="{7E495609-BD43-4120-BC71-9583E60AF0A7}" srcOrd="0" destOrd="0" presId="urn:microsoft.com/office/officeart/2011/layout/CircleProcess"/>
    <dgm:cxn modelId="{DA2E0576-ECEE-4141-9C2D-CA7D57A9E3CC}" type="presOf" srcId="{6D6168D7-F5E2-4BBA-835E-1B96FF93FA74}" destId="{C2274949-8388-4AD1-9A17-64D3BD9033A1}" srcOrd="0" destOrd="0" presId="urn:microsoft.com/office/officeart/2011/layout/CircleProcess"/>
    <dgm:cxn modelId="{DD57AA8B-E3F0-4209-AFDD-19641261E0D5}" type="presOf" srcId="{D55D0168-56C0-43C1-BDBC-ED7F2D3AEF6E}" destId="{45F31CD8-41C7-4A1C-9A58-F9AD466DF178}" srcOrd="0" destOrd="0" presId="urn:microsoft.com/office/officeart/2011/layout/CircleProcess"/>
    <dgm:cxn modelId="{45423A96-78A4-4E59-8ADF-BE9029E2CDA9}" srcId="{17488D14-C22A-47C5-9A7F-2A0A574F56B1}" destId="{6D6168D7-F5E2-4BBA-835E-1B96FF93FA74}" srcOrd="2" destOrd="0" parTransId="{1390056E-6F85-4359-8B47-EDF7799FFA4B}" sibTransId="{402D0B8D-3D53-42A7-B123-B5A61C9E66E7}"/>
    <dgm:cxn modelId="{9348A5A3-1531-4F9B-92BC-856C4591E13F}" type="presOf" srcId="{5C64A8EF-792B-47AC-B3BB-E29B71D0BE35}" destId="{B5A4D54D-29A9-4802-B648-5FCA9D6DE4E8}" srcOrd="1" destOrd="0" presId="urn:microsoft.com/office/officeart/2011/layout/CircleProcess"/>
    <dgm:cxn modelId="{F280FDB4-2FB0-41B2-820C-48AFC5FCD85D}" type="presOf" srcId="{6D6168D7-F5E2-4BBA-835E-1B96FF93FA74}" destId="{E6BC6E4F-1AE6-4705-90A9-97245113F546}" srcOrd="1" destOrd="0" presId="urn:microsoft.com/office/officeart/2011/layout/CircleProcess"/>
    <dgm:cxn modelId="{16A73DC7-9533-4FA0-9B2A-2CCEF1A58307}" srcId="{17488D14-C22A-47C5-9A7F-2A0A574F56B1}" destId="{5C64A8EF-792B-47AC-B3BB-E29B71D0BE35}" srcOrd="1" destOrd="0" parTransId="{07C0038B-010C-45CC-B4A3-9132F032D51B}" sibTransId="{C1CB9BFA-0E98-4170-BCA2-BA4309E5EC72}"/>
    <dgm:cxn modelId="{28CDC8DB-17A3-422E-AAE3-449FE456A4A4}" type="presOf" srcId="{D55D0168-56C0-43C1-BDBC-ED7F2D3AEF6E}" destId="{85D4028A-91F0-45E2-8447-82744D7E07FB}" srcOrd="1" destOrd="0" presId="urn:microsoft.com/office/officeart/2011/layout/CircleProcess"/>
    <dgm:cxn modelId="{71CC0FF8-802B-43EF-87C7-DF0579A01638}" type="presOf" srcId="{5C64A8EF-792B-47AC-B3BB-E29B71D0BE35}" destId="{80AFE977-7A4C-4F83-BA22-7ED3CCB7D5B2}" srcOrd="0" destOrd="0" presId="urn:microsoft.com/office/officeart/2011/layout/CircleProcess"/>
    <dgm:cxn modelId="{BC0506B6-67D6-4CB2-9CC6-4A269DBB34E0}" type="presParOf" srcId="{7E495609-BD43-4120-BC71-9583E60AF0A7}" destId="{05B39B20-5C3B-4DC2-A558-F255B4964620}" srcOrd="0" destOrd="0" presId="urn:microsoft.com/office/officeart/2011/layout/CircleProcess"/>
    <dgm:cxn modelId="{2D4A1FD8-E423-4151-AB08-4E7421ECC9FB}" type="presParOf" srcId="{05B39B20-5C3B-4DC2-A558-F255B4964620}" destId="{7F029A61-B9EB-4317-B6E6-99503F015931}" srcOrd="0" destOrd="0" presId="urn:microsoft.com/office/officeart/2011/layout/CircleProcess"/>
    <dgm:cxn modelId="{86A23081-B7EA-4A49-9603-26C31F887810}" type="presParOf" srcId="{7E495609-BD43-4120-BC71-9583E60AF0A7}" destId="{2796566C-E2BF-460B-947D-92E5365BC406}" srcOrd="1" destOrd="0" presId="urn:microsoft.com/office/officeart/2011/layout/CircleProcess"/>
    <dgm:cxn modelId="{69CBEBC2-66C2-428C-AE2E-D8149B2A36B0}" type="presParOf" srcId="{2796566C-E2BF-460B-947D-92E5365BC406}" destId="{C2274949-8388-4AD1-9A17-64D3BD9033A1}" srcOrd="0" destOrd="0" presId="urn:microsoft.com/office/officeart/2011/layout/CircleProcess"/>
    <dgm:cxn modelId="{B0662EC6-0417-43EE-B8A6-5BF6BACD808F}" type="presParOf" srcId="{7E495609-BD43-4120-BC71-9583E60AF0A7}" destId="{E6BC6E4F-1AE6-4705-90A9-97245113F546}" srcOrd="2" destOrd="0" presId="urn:microsoft.com/office/officeart/2011/layout/CircleProcess"/>
    <dgm:cxn modelId="{E9894B71-B1C2-4963-A280-7FA20309AEED}" type="presParOf" srcId="{7E495609-BD43-4120-BC71-9583E60AF0A7}" destId="{D33C7C39-C31D-4CBF-AB5A-A470757073B6}" srcOrd="3" destOrd="0" presId="urn:microsoft.com/office/officeart/2011/layout/CircleProcess"/>
    <dgm:cxn modelId="{88A48C6E-48CE-49BB-9DE7-828663E70FE8}" type="presParOf" srcId="{D33C7C39-C31D-4CBF-AB5A-A470757073B6}" destId="{E7A38CC6-2EF3-420A-A7DE-25BA7768F35B}" srcOrd="0" destOrd="0" presId="urn:microsoft.com/office/officeart/2011/layout/CircleProcess"/>
    <dgm:cxn modelId="{E2E9160D-1CD8-432E-A1E0-700AEA397FAE}" type="presParOf" srcId="{7E495609-BD43-4120-BC71-9583E60AF0A7}" destId="{B39253A6-6454-43B7-B2C9-6A3CD304E423}" srcOrd="4" destOrd="0" presId="urn:microsoft.com/office/officeart/2011/layout/CircleProcess"/>
    <dgm:cxn modelId="{602BD140-314F-406E-8DF9-331041FAD80B}" type="presParOf" srcId="{B39253A6-6454-43B7-B2C9-6A3CD304E423}" destId="{80AFE977-7A4C-4F83-BA22-7ED3CCB7D5B2}" srcOrd="0" destOrd="0" presId="urn:microsoft.com/office/officeart/2011/layout/CircleProcess"/>
    <dgm:cxn modelId="{27B5E975-B2EC-4630-BD69-45C972E582A5}" type="presParOf" srcId="{7E495609-BD43-4120-BC71-9583E60AF0A7}" destId="{B5A4D54D-29A9-4802-B648-5FCA9D6DE4E8}" srcOrd="5" destOrd="0" presId="urn:microsoft.com/office/officeart/2011/layout/CircleProcess"/>
    <dgm:cxn modelId="{BA5C8E39-2C0F-42C8-A904-3A63E0D367DB}" type="presParOf" srcId="{7E495609-BD43-4120-BC71-9583E60AF0A7}" destId="{D27620A5-DC21-4C42-B7E1-A8443B24067D}" srcOrd="6" destOrd="0" presId="urn:microsoft.com/office/officeart/2011/layout/CircleProcess"/>
    <dgm:cxn modelId="{E0BC43D8-D074-4CB2-8A33-EE18EDBBD7CA}" type="presParOf" srcId="{D27620A5-DC21-4C42-B7E1-A8443B24067D}" destId="{16792AE3-9D9C-4844-8DED-A970238AB02F}" srcOrd="0" destOrd="0" presId="urn:microsoft.com/office/officeart/2011/layout/CircleProcess"/>
    <dgm:cxn modelId="{92DE6CF1-393C-44BF-8770-71535FE99753}" type="presParOf" srcId="{7E495609-BD43-4120-BC71-9583E60AF0A7}" destId="{605C9CEE-E5F0-4464-83F5-E43ECCE1DAFC}" srcOrd="7" destOrd="0" presId="urn:microsoft.com/office/officeart/2011/layout/CircleProcess"/>
    <dgm:cxn modelId="{742B8A64-F7A3-4FBC-A423-C63408291506}" type="presParOf" srcId="{605C9CEE-E5F0-4464-83F5-E43ECCE1DAFC}" destId="{45F31CD8-41C7-4A1C-9A58-F9AD466DF178}" srcOrd="0" destOrd="0" presId="urn:microsoft.com/office/officeart/2011/layout/CircleProcess"/>
    <dgm:cxn modelId="{52693E3F-A83C-4C34-90CB-9C540F0AE958}" type="presParOf" srcId="{7E495609-BD43-4120-BC71-9583E60AF0A7}" destId="{85D4028A-91F0-45E2-8447-82744D7E07F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EFA4C4-C378-4AA0-BB4C-2051A6D4F744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E6B1A39E-D688-4949-8EF0-4218254F8815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Latn-RS" dirty="0">
              <a:solidFill>
                <a:schemeClr val="tx1">
                  <a:lumMod val="85000"/>
                  <a:lumOff val="15000"/>
                </a:schemeClr>
              </a:solidFill>
            </a:rPr>
            <a:t>20-25%</a:t>
          </a:r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 дневне потребне енергије</a:t>
          </a:r>
          <a:endParaRPr lang="sr-Latn-R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83021E4-FCFD-4D0C-96D7-EB9A965B8E8A}" type="parTrans" cxnId="{4F2F199E-C6D9-4ADD-BC3D-B2B45D5D8009}">
      <dgm:prSet/>
      <dgm:spPr/>
      <dgm:t>
        <a:bodyPr/>
        <a:lstStyle/>
        <a:p>
          <a:endParaRPr lang="sr-Latn-RS"/>
        </a:p>
      </dgm:t>
    </dgm:pt>
    <dgm:pt modelId="{7CDB7A03-828D-45D9-B2C9-89F78746D628}" type="sibTrans" cxnId="{4F2F199E-C6D9-4ADD-BC3D-B2B45D5D8009}">
      <dgm:prSet/>
      <dgm:spPr/>
      <dgm:t>
        <a:bodyPr/>
        <a:lstStyle/>
        <a:p>
          <a:endParaRPr lang="sr-Latn-RS"/>
        </a:p>
      </dgm:t>
    </dgm:pt>
    <dgm:pt modelId="{A5FF007E-A1B7-427D-9448-D0D321650CFF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Лако сварљиве намирнице</a:t>
          </a:r>
          <a:endParaRPr lang="sr-Latn-R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7A5F539-5FBB-4E13-B19F-E5D45E91003E}" type="parTrans" cxnId="{FCF7A17F-6CC4-4E8B-A88D-4F4D17675095}">
      <dgm:prSet/>
      <dgm:spPr/>
      <dgm:t>
        <a:bodyPr/>
        <a:lstStyle/>
        <a:p>
          <a:endParaRPr lang="sr-Latn-RS"/>
        </a:p>
      </dgm:t>
    </dgm:pt>
    <dgm:pt modelId="{EF95AF75-3954-4CC2-B4B8-C92ECAB8F47F}" type="sibTrans" cxnId="{FCF7A17F-6CC4-4E8B-A88D-4F4D17675095}">
      <dgm:prSet/>
      <dgm:spPr/>
      <dgm:t>
        <a:bodyPr/>
        <a:lstStyle/>
        <a:p>
          <a:endParaRPr lang="sr-Latn-RS"/>
        </a:p>
      </dgm:t>
    </dgm:pt>
    <dgm:pt modelId="{259D6B3F-1DB8-42F5-B10F-0762901036E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sr-Cyrl-RS" dirty="0">
              <a:solidFill>
                <a:schemeClr val="tx1">
                  <a:lumMod val="85000"/>
                  <a:lumOff val="15000"/>
                </a:schemeClr>
              </a:solidFill>
            </a:rPr>
            <a:t>Предјело, главно јело са прилогом, салата и посластица</a:t>
          </a:r>
          <a:endParaRPr lang="sr-Latn-R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5B5816B-C43C-4141-92F0-FB03D7B15192}" type="parTrans" cxnId="{7CB0D99F-99AC-4646-A712-65B0B03A19E5}">
      <dgm:prSet/>
      <dgm:spPr/>
      <dgm:t>
        <a:bodyPr/>
        <a:lstStyle/>
        <a:p>
          <a:endParaRPr lang="sr-Latn-RS"/>
        </a:p>
      </dgm:t>
    </dgm:pt>
    <dgm:pt modelId="{6C9BFDE2-21AC-41F2-8C96-4099C5B18373}" type="sibTrans" cxnId="{7CB0D99F-99AC-4646-A712-65B0B03A19E5}">
      <dgm:prSet/>
      <dgm:spPr/>
      <dgm:t>
        <a:bodyPr/>
        <a:lstStyle/>
        <a:p>
          <a:endParaRPr lang="sr-Latn-RS"/>
        </a:p>
      </dgm:t>
    </dgm:pt>
    <dgm:pt modelId="{499E8688-554A-4300-A201-9517AF070B6A}" type="pres">
      <dgm:prSet presAssocID="{43EFA4C4-C378-4AA0-BB4C-2051A6D4F744}" presName="Name0" presStyleCnt="0">
        <dgm:presLayoutVars>
          <dgm:resizeHandles/>
        </dgm:presLayoutVars>
      </dgm:prSet>
      <dgm:spPr/>
    </dgm:pt>
    <dgm:pt modelId="{B80A3F51-43A4-4A07-B9BB-A8090F5E2CAE}" type="pres">
      <dgm:prSet presAssocID="{E6B1A39E-D688-4949-8EF0-4218254F8815}" presName="text" presStyleLbl="node1" presStyleIdx="0" presStyleCnt="3">
        <dgm:presLayoutVars>
          <dgm:bulletEnabled val="1"/>
        </dgm:presLayoutVars>
      </dgm:prSet>
      <dgm:spPr/>
    </dgm:pt>
    <dgm:pt modelId="{09639E67-6DD0-44E4-9A30-38199D1303D5}" type="pres">
      <dgm:prSet presAssocID="{7CDB7A03-828D-45D9-B2C9-89F78746D628}" presName="space" presStyleCnt="0"/>
      <dgm:spPr/>
    </dgm:pt>
    <dgm:pt modelId="{7E033E26-6111-4756-81C5-F1F8A53A0896}" type="pres">
      <dgm:prSet presAssocID="{A5FF007E-A1B7-427D-9448-D0D321650CFF}" presName="text" presStyleLbl="node1" presStyleIdx="1" presStyleCnt="3">
        <dgm:presLayoutVars>
          <dgm:bulletEnabled val="1"/>
        </dgm:presLayoutVars>
      </dgm:prSet>
      <dgm:spPr/>
    </dgm:pt>
    <dgm:pt modelId="{E1B23EC2-130B-4518-8597-5D15A33867F2}" type="pres">
      <dgm:prSet presAssocID="{EF95AF75-3954-4CC2-B4B8-C92ECAB8F47F}" presName="space" presStyleCnt="0"/>
      <dgm:spPr/>
    </dgm:pt>
    <dgm:pt modelId="{D62F0C8F-6DE7-4C15-A3BD-0DBC553874EB}" type="pres">
      <dgm:prSet presAssocID="{259D6B3F-1DB8-42F5-B10F-0762901036EF}" presName="text" presStyleLbl="node1" presStyleIdx="2" presStyleCnt="3">
        <dgm:presLayoutVars>
          <dgm:bulletEnabled val="1"/>
        </dgm:presLayoutVars>
      </dgm:prSet>
      <dgm:spPr/>
    </dgm:pt>
  </dgm:ptLst>
  <dgm:cxnLst>
    <dgm:cxn modelId="{00139B6F-B71D-41BB-AB7F-A432D3190A91}" type="presOf" srcId="{A5FF007E-A1B7-427D-9448-D0D321650CFF}" destId="{7E033E26-6111-4756-81C5-F1F8A53A0896}" srcOrd="0" destOrd="0" presId="urn:diagrams.loki3.com/VaryingWidthList"/>
    <dgm:cxn modelId="{16024F7A-64E9-40F7-B58D-51A83DA837E3}" type="presOf" srcId="{259D6B3F-1DB8-42F5-B10F-0762901036EF}" destId="{D62F0C8F-6DE7-4C15-A3BD-0DBC553874EB}" srcOrd="0" destOrd="0" presId="urn:diagrams.loki3.com/VaryingWidthList"/>
    <dgm:cxn modelId="{FCF7A17F-6CC4-4E8B-A88D-4F4D17675095}" srcId="{43EFA4C4-C378-4AA0-BB4C-2051A6D4F744}" destId="{A5FF007E-A1B7-427D-9448-D0D321650CFF}" srcOrd="1" destOrd="0" parTransId="{47A5F539-5FBB-4E13-B19F-E5D45E91003E}" sibTransId="{EF95AF75-3954-4CC2-B4B8-C92ECAB8F47F}"/>
    <dgm:cxn modelId="{29187E80-5FD8-45AB-B784-623237997FB5}" type="presOf" srcId="{E6B1A39E-D688-4949-8EF0-4218254F8815}" destId="{B80A3F51-43A4-4A07-B9BB-A8090F5E2CAE}" srcOrd="0" destOrd="0" presId="urn:diagrams.loki3.com/VaryingWidthList"/>
    <dgm:cxn modelId="{1871C69B-3E1D-47B6-B8C9-CF9D1C99E153}" type="presOf" srcId="{43EFA4C4-C378-4AA0-BB4C-2051A6D4F744}" destId="{499E8688-554A-4300-A201-9517AF070B6A}" srcOrd="0" destOrd="0" presId="urn:diagrams.loki3.com/VaryingWidthList"/>
    <dgm:cxn modelId="{4F2F199E-C6D9-4ADD-BC3D-B2B45D5D8009}" srcId="{43EFA4C4-C378-4AA0-BB4C-2051A6D4F744}" destId="{E6B1A39E-D688-4949-8EF0-4218254F8815}" srcOrd="0" destOrd="0" parTransId="{483021E4-FCFD-4D0C-96D7-EB9A965B8E8A}" sibTransId="{7CDB7A03-828D-45D9-B2C9-89F78746D628}"/>
    <dgm:cxn modelId="{7CB0D99F-99AC-4646-A712-65B0B03A19E5}" srcId="{43EFA4C4-C378-4AA0-BB4C-2051A6D4F744}" destId="{259D6B3F-1DB8-42F5-B10F-0762901036EF}" srcOrd="2" destOrd="0" parTransId="{F5B5816B-C43C-4141-92F0-FB03D7B15192}" sibTransId="{6C9BFDE2-21AC-41F2-8C96-4099C5B18373}"/>
    <dgm:cxn modelId="{A3E79485-B01C-43A2-9C82-ED8240E607E1}" type="presParOf" srcId="{499E8688-554A-4300-A201-9517AF070B6A}" destId="{B80A3F51-43A4-4A07-B9BB-A8090F5E2CAE}" srcOrd="0" destOrd="0" presId="urn:diagrams.loki3.com/VaryingWidthList"/>
    <dgm:cxn modelId="{3B12541D-ACE3-4FE3-A0A1-778560C1F575}" type="presParOf" srcId="{499E8688-554A-4300-A201-9517AF070B6A}" destId="{09639E67-6DD0-44E4-9A30-38199D1303D5}" srcOrd="1" destOrd="0" presId="urn:diagrams.loki3.com/VaryingWidthList"/>
    <dgm:cxn modelId="{FF204262-3B59-42AC-B885-69AF22455605}" type="presParOf" srcId="{499E8688-554A-4300-A201-9517AF070B6A}" destId="{7E033E26-6111-4756-81C5-F1F8A53A0896}" srcOrd="2" destOrd="0" presId="urn:diagrams.loki3.com/VaryingWidthList"/>
    <dgm:cxn modelId="{479F84AF-56DF-4E39-A479-1FCC3D13FC0C}" type="presParOf" srcId="{499E8688-554A-4300-A201-9517AF070B6A}" destId="{E1B23EC2-130B-4518-8597-5D15A33867F2}" srcOrd="3" destOrd="0" presId="urn:diagrams.loki3.com/VaryingWidthList"/>
    <dgm:cxn modelId="{60EA96AE-F78D-49C1-A77F-20165B9B7FD0}" type="presParOf" srcId="{499E8688-554A-4300-A201-9517AF070B6A}" destId="{D62F0C8F-6DE7-4C15-A3BD-0DBC553874EB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602B1-F533-461F-9216-2E22FB9FA9E1}">
      <dsp:nvSpPr>
        <dsp:cNvPr id="0" name=""/>
        <dsp:cNvSpPr/>
      </dsp:nvSpPr>
      <dsp:spPr>
        <a:xfrm>
          <a:off x="-6889" y="0"/>
          <a:ext cx="5312959" cy="5312959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0AD5F-1802-427D-994C-68A93270557F}">
      <dsp:nvSpPr>
        <dsp:cNvPr id="0" name=""/>
        <dsp:cNvSpPr/>
      </dsp:nvSpPr>
      <dsp:spPr>
        <a:xfrm>
          <a:off x="633084" y="819942"/>
          <a:ext cx="3970642" cy="1272347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Јеловник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5195" y="882053"/>
        <a:ext cx="3846420" cy="1148125"/>
      </dsp:txXfrm>
    </dsp:sp>
    <dsp:sp modelId="{7D0F305E-0BE4-4463-A5D4-6E79FC6CB58F}">
      <dsp:nvSpPr>
        <dsp:cNvPr id="0" name=""/>
        <dsp:cNvSpPr/>
      </dsp:nvSpPr>
      <dsp:spPr>
        <a:xfrm>
          <a:off x="303627" y="2213821"/>
          <a:ext cx="4735161" cy="1122523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Мени карта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424" y="2268618"/>
        <a:ext cx="4625567" cy="1012929"/>
      </dsp:txXfrm>
    </dsp:sp>
    <dsp:sp modelId="{C473E462-51A8-4241-BB7B-CBC9D1EAA384}">
      <dsp:nvSpPr>
        <dsp:cNvPr id="0" name=""/>
        <dsp:cNvSpPr/>
      </dsp:nvSpPr>
      <dsp:spPr>
        <a:xfrm>
          <a:off x="86649" y="3519703"/>
          <a:ext cx="5257595" cy="1202951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Дегустација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372" y="3578426"/>
        <a:ext cx="5140149" cy="10855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BA484-463D-4C73-9608-B73233164C49}">
      <dsp:nvSpPr>
        <dsp:cNvPr id="0" name=""/>
        <dsp:cNvSpPr/>
      </dsp:nvSpPr>
      <dsp:spPr>
        <a:xfrm>
          <a:off x="0" y="735916"/>
          <a:ext cx="10116457" cy="3946834"/>
        </a:xfrm>
        <a:prstGeom prst="leftRightRibb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>
          <a:reflection blurRad="6350" stA="50000" endA="300" endPos="900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99216F-12A8-4AD3-9860-51E667C968C9}">
      <dsp:nvSpPr>
        <dsp:cNvPr id="0" name=""/>
        <dsp:cNvSpPr/>
      </dsp:nvSpPr>
      <dsp:spPr>
        <a:xfrm>
          <a:off x="1213974" y="1394194"/>
          <a:ext cx="3338430" cy="19828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5600" kern="1200" dirty="0"/>
            <a:t>Мени по намени</a:t>
          </a:r>
          <a:endParaRPr lang="sr-Latn-RS" sz="5600" kern="1200" dirty="0"/>
        </a:p>
      </dsp:txBody>
      <dsp:txXfrm>
        <a:off x="1213974" y="1394194"/>
        <a:ext cx="3338430" cy="1982825"/>
      </dsp:txXfrm>
    </dsp:sp>
    <dsp:sp modelId="{F9B250D7-0FD6-475E-B7CA-C755C9057753}">
      <dsp:nvSpPr>
        <dsp:cNvPr id="0" name=""/>
        <dsp:cNvSpPr/>
      </dsp:nvSpPr>
      <dsp:spPr>
        <a:xfrm>
          <a:off x="5058228" y="2041647"/>
          <a:ext cx="3945418" cy="198282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5600" kern="1200" dirty="0"/>
            <a:t>Мени по саставу</a:t>
          </a:r>
          <a:endParaRPr lang="sr-Latn-RS" sz="5600" kern="1200" dirty="0"/>
        </a:p>
      </dsp:txBody>
      <dsp:txXfrm>
        <a:off x="5058228" y="2041647"/>
        <a:ext cx="3945418" cy="19828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89936-906D-4760-9F35-7E8545680EC2}">
      <dsp:nvSpPr>
        <dsp:cNvPr id="0" name=""/>
        <dsp:cNvSpPr/>
      </dsp:nvSpPr>
      <dsp:spPr>
        <a:xfrm rot="10800000">
          <a:off x="2091504" y="226"/>
          <a:ext cx="7326902" cy="984025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928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700" kern="1200" dirty="0">
              <a:solidFill>
                <a:schemeClr val="tx1"/>
              </a:solidFill>
            </a:rPr>
            <a:t>Једноставан мени (најмање три послужења)</a:t>
          </a:r>
          <a:endParaRPr lang="sr-Latn-RS" sz="2700" kern="1200" dirty="0">
            <a:solidFill>
              <a:schemeClr val="tx1"/>
            </a:solidFill>
          </a:endParaRPr>
        </a:p>
      </dsp:txBody>
      <dsp:txXfrm rot="10800000">
        <a:off x="2337510" y="226"/>
        <a:ext cx="7080896" cy="984025"/>
      </dsp:txXfrm>
    </dsp:sp>
    <dsp:sp modelId="{FBCCB82C-D4CF-47A9-AA8B-FEF2D64CD984}">
      <dsp:nvSpPr>
        <dsp:cNvPr id="0" name=""/>
        <dsp:cNvSpPr/>
      </dsp:nvSpPr>
      <dsp:spPr>
        <a:xfrm>
          <a:off x="1599491" y="226"/>
          <a:ext cx="984025" cy="98402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1E79E-E5B6-43FF-9C8F-E984F4DFA27A}">
      <dsp:nvSpPr>
        <dsp:cNvPr id="0" name=""/>
        <dsp:cNvSpPr/>
      </dsp:nvSpPr>
      <dsp:spPr>
        <a:xfrm rot="10800000">
          <a:off x="2091504" y="1277990"/>
          <a:ext cx="7326902" cy="984025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928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700" kern="1200" dirty="0">
              <a:solidFill>
                <a:schemeClr val="tx1"/>
              </a:solidFill>
            </a:rPr>
            <a:t>Проширен мени (4-6 послужења)</a:t>
          </a:r>
          <a:endParaRPr lang="sr-Latn-RS" sz="2700" kern="1200" dirty="0">
            <a:solidFill>
              <a:schemeClr val="tx1"/>
            </a:solidFill>
          </a:endParaRPr>
        </a:p>
      </dsp:txBody>
      <dsp:txXfrm rot="10800000">
        <a:off x="2337510" y="1277990"/>
        <a:ext cx="7080896" cy="984025"/>
      </dsp:txXfrm>
    </dsp:sp>
    <dsp:sp modelId="{65D2428C-C730-4773-90FA-EDFBDB2512BE}">
      <dsp:nvSpPr>
        <dsp:cNvPr id="0" name=""/>
        <dsp:cNvSpPr/>
      </dsp:nvSpPr>
      <dsp:spPr>
        <a:xfrm>
          <a:off x="1599491" y="1277990"/>
          <a:ext cx="984025" cy="984025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8DB645-BA3F-432E-9DFA-171019E819AF}">
      <dsp:nvSpPr>
        <dsp:cNvPr id="0" name=""/>
        <dsp:cNvSpPr/>
      </dsp:nvSpPr>
      <dsp:spPr>
        <a:xfrm rot="10800000">
          <a:off x="2091504" y="2555754"/>
          <a:ext cx="7326902" cy="984025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928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700" kern="1200" dirty="0">
              <a:solidFill>
                <a:schemeClr val="tx1"/>
              </a:solidFill>
            </a:rPr>
            <a:t>Богат мени (7-8 послужења)</a:t>
          </a:r>
          <a:endParaRPr lang="sr-Latn-RS" sz="2700" kern="1200" dirty="0">
            <a:solidFill>
              <a:schemeClr val="tx1"/>
            </a:solidFill>
          </a:endParaRPr>
        </a:p>
      </dsp:txBody>
      <dsp:txXfrm rot="10800000">
        <a:off x="2337510" y="2555754"/>
        <a:ext cx="7080896" cy="984025"/>
      </dsp:txXfrm>
    </dsp:sp>
    <dsp:sp modelId="{E4646D74-24F8-4818-887A-E66C442B305B}">
      <dsp:nvSpPr>
        <dsp:cNvPr id="0" name=""/>
        <dsp:cNvSpPr/>
      </dsp:nvSpPr>
      <dsp:spPr>
        <a:xfrm>
          <a:off x="1599491" y="2555754"/>
          <a:ext cx="984025" cy="98402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6047E-68DF-4F63-AB2F-616100A3C34A}">
      <dsp:nvSpPr>
        <dsp:cNvPr id="0" name=""/>
        <dsp:cNvSpPr/>
      </dsp:nvSpPr>
      <dsp:spPr>
        <a:xfrm rot="10800000">
          <a:off x="2091504" y="3833519"/>
          <a:ext cx="7326902" cy="984025"/>
        </a:xfrm>
        <a:prstGeom prst="homePlat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928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700" kern="1200" dirty="0">
              <a:solidFill>
                <a:schemeClr val="tx1"/>
              </a:solidFill>
            </a:rPr>
            <a:t>Врло богат мени (више од 8 послужења)</a:t>
          </a:r>
          <a:endParaRPr lang="sr-Latn-RS" sz="2700" kern="1200" dirty="0">
            <a:solidFill>
              <a:schemeClr val="tx1"/>
            </a:solidFill>
          </a:endParaRPr>
        </a:p>
      </dsp:txBody>
      <dsp:txXfrm rot="10800000">
        <a:off x="2337510" y="3833519"/>
        <a:ext cx="7080896" cy="984025"/>
      </dsp:txXfrm>
    </dsp:sp>
    <dsp:sp modelId="{BA581F3A-668F-4403-AD87-4D6372E1F2E0}">
      <dsp:nvSpPr>
        <dsp:cNvPr id="0" name=""/>
        <dsp:cNvSpPr/>
      </dsp:nvSpPr>
      <dsp:spPr>
        <a:xfrm>
          <a:off x="1599491" y="3833519"/>
          <a:ext cx="984025" cy="984025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D8157-B6BD-407A-9924-2833EDEDB87C}">
      <dsp:nvSpPr>
        <dsp:cNvPr id="0" name=""/>
        <dsp:cNvSpPr/>
      </dsp:nvSpPr>
      <dsp:spPr>
        <a:xfrm rot="10800000">
          <a:off x="1359202" y="589"/>
          <a:ext cx="8726161" cy="1447975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51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200" kern="1200" dirty="0">
              <a:solidFill>
                <a:schemeClr val="tx1"/>
              </a:solidFill>
            </a:rPr>
            <a:t>Свакодневни мени - једноставни, туристички, дијетални, вегетаријански, макробиотички</a:t>
          </a:r>
          <a:endParaRPr lang="sr-Latn-RS" sz="3200" kern="1200" dirty="0">
            <a:solidFill>
              <a:schemeClr val="tx1"/>
            </a:solidFill>
          </a:endParaRPr>
        </a:p>
      </dsp:txBody>
      <dsp:txXfrm rot="10800000">
        <a:off x="1721196" y="589"/>
        <a:ext cx="8364167" cy="1447975"/>
      </dsp:txXfrm>
    </dsp:sp>
    <dsp:sp modelId="{7107B69F-4149-4D03-A0D2-12DC17AD317A}">
      <dsp:nvSpPr>
        <dsp:cNvPr id="0" name=""/>
        <dsp:cNvSpPr/>
      </dsp:nvSpPr>
      <dsp:spPr>
        <a:xfrm>
          <a:off x="1234455" y="589"/>
          <a:ext cx="1447975" cy="144797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1A4CA-12A9-4000-8A15-05C919EE4AE3}">
      <dsp:nvSpPr>
        <dsp:cNvPr id="0" name=""/>
        <dsp:cNvSpPr/>
      </dsp:nvSpPr>
      <dsp:spPr>
        <a:xfrm rot="10800000">
          <a:off x="1499160" y="1880795"/>
          <a:ext cx="8539550" cy="1447975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51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200" kern="1200" dirty="0">
              <a:solidFill>
                <a:schemeClr val="tx1"/>
              </a:solidFill>
            </a:rPr>
            <a:t>Свечани мени</a:t>
          </a:r>
          <a:endParaRPr lang="sr-Latn-RS" sz="3200" kern="1200" dirty="0">
            <a:solidFill>
              <a:schemeClr val="tx1"/>
            </a:solidFill>
          </a:endParaRPr>
        </a:p>
      </dsp:txBody>
      <dsp:txXfrm rot="10800000">
        <a:off x="1861154" y="1880795"/>
        <a:ext cx="8177556" cy="1447975"/>
      </dsp:txXfrm>
    </dsp:sp>
    <dsp:sp modelId="{C32B1786-A158-4115-A6C1-E0C528EE3FFE}">
      <dsp:nvSpPr>
        <dsp:cNvPr id="0" name=""/>
        <dsp:cNvSpPr/>
      </dsp:nvSpPr>
      <dsp:spPr>
        <a:xfrm>
          <a:off x="1281108" y="1880795"/>
          <a:ext cx="1447975" cy="1447975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75544-DEFA-44EC-92BF-28FEC3F2E12C}">
      <dsp:nvSpPr>
        <dsp:cNvPr id="0" name=""/>
        <dsp:cNvSpPr/>
      </dsp:nvSpPr>
      <dsp:spPr>
        <a:xfrm rot="10800000">
          <a:off x="1609591" y="3761002"/>
          <a:ext cx="8392308" cy="1447975"/>
        </a:xfrm>
        <a:prstGeom prst="homePlat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517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200" kern="1200" dirty="0">
              <a:solidFill>
                <a:schemeClr val="tx1"/>
              </a:solidFill>
            </a:rPr>
            <a:t>Специјални мени – рибљи, ловачки, национални мени</a:t>
          </a:r>
          <a:endParaRPr lang="sr-Latn-RS" sz="3200" kern="1200" dirty="0">
            <a:solidFill>
              <a:schemeClr val="tx1"/>
            </a:solidFill>
          </a:endParaRPr>
        </a:p>
      </dsp:txBody>
      <dsp:txXfrm rot="10800000">
        <a:off x="1971585" y="3761002"/>
        <a:ext cx="8030314" cy="1447975"/>
      </dsp:txXfrm>
    </dsp:sp>
    <dsp:sp modelId="{B632B40E-A3C2-4C47-8EB4-65B17728A9DD}">
      <dsp:nvSpPr>
        <dsp:cNvPr id="0" name=""/>
        <dsp:cNvSpPr/>
      </dsp:nvSpPr>
      <dsp:spPr>
        <a:xfrm>
          <a:off x="1317918" y="3761002"/>
          <a:ext cx="1447975" cy="1447975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43CC4-D778-4B2D-8FFA-99B3A6B719BD}">
      <dsp:nvSpPr>
        <dsp:cNvPr id="0" name=""/>
        <dsp:cNvSpPr/>
      </dsp:nvSpPr>
      <dsp:spPr>
        <a:xfrm>
          <a:off x="4111879" y="1386543"/>
          <a:ext cx="3307191" cy="3307191"/>
        </a:xfrm>
        <a:prstGeom prst="ellipse">
          <a:avLst/>
        </a:prstGeom>
        <a:solidFill>
          <a:srgbClr val="00B0F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200" b="1" u="sng" kern="1200" dirty="0"/>
            <a:t>Тим стручњака</a:t>
          </a:r>
          <a:endParaRPr lang="sr-Latn-RS" sz="3200" b="1" u="sng" kern="1200" dirty="0"/>
        </a:p>
      </dsp:txBody>
      <dsp:txXfrm>
        <a:off x="4596206" y="1870870"/>
        <a:ext cx="2338537" cy="2338537"/>
      </dsp:txXfrm>
    </dsp:sp>
    <dsp:sp modelId="{35329B6F-78A2-45DE-9033-C0E210F41507}">
      <dsp:nvSpPr>
        <dsp:cNvPr id="0" name=""/>
        <dsp:cNvSpPr/>
      </dsp:nvSpPr>
      <dsp:spPr>
        <a:xfrm>
          <a:off x="3863721" y="-717128"/>
          <a:ext cx="3590600" cy="3207049"/>
        </a:xfrm>
        <a:prstGeom prst="ellipse">
          <a:avLst/>
        </a:prstGeom>
        <a:solidFill>
          <a:schemeClr val="accent6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Познаје госте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Маркетиншко знање</a:t>
          </a:r>
          <a:endParaRPr lang="sr-Latn-RS" sz="2800" kern="1200" dirty="0"/>
        </a:p>
      </dsp:txBody>
      <dsp:txXfrm>
        <a:off x="4389552" y="-247467"/>
        <a:ext cx="2538938" cy="2267727"/>
      </dsp:txXfrm>
    </dsp:sp>
    <dsp:sp modelId="{374DEB58-12F9-41A7-B264-99AA32E291E5}">
      <dsp:nvSpPr>
        <dsp:cNvPr id="0" name=""/>
        <dsp:cNvSpPr/>
      </dsp:nvSpPr>
      <dsp:spPr>
        <a:xfrm>
          <a:off x="7083334" y="1023305"/>
          <a:ext cx="3647385" cy="3563299"/>
        </a:xfrm>
        <a:prstGeom prst="ellipse">
          <a:avLst/>
        </a:prstGeom>
        <a:solidFill>
          <a:schemeClr val="accent2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100" kern="1200" dirty="0"/>
            <a:t>Начин набавке и цене намирница</a:t>
          </a:r>
          <a:endParaRPr lang="sr-Latn-RS" sz="3100" kern="1200" dirty="0"/>
        </a:p>
      </dsp:txBody>
      <dsp:txXfrm>
        <a:off x="7617481" y="1545138"/>
        <a:ext cx="2579091" cy="2519633"/>
      </dsp:txXfrm>
    </dsp:sp>
    <dsp:sp modelId="{7DCA3D55-5374-4798-A360-A689890FAB1D}">
      <dsp:nvSpPr>
        <dsp:cNvPr id="0" name=""/>
        <dsp:cNvSpPr/>
      </dsp:nvSpPr>
      <dsp:spPr>
        <a:xfrm>
          <a:off x="4088395" y="3708372"/>
          <a:ext cx="3330655" cy="2971015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100" kern="1200" dirty="0"/>
            <a:t>Технолошки поступак припреме јела</a:t>
          </a:r>
          <a:endParaRPr lang="sr-Latn-RS" sz="3100" kern="1200" dirty="0"/>
        </a:p>
      </dsp:txBody>
      <dsp:txXfrm>
        <a:off x="4576158" y="4143467"/>
        <a:ext cx="2355129" cy="2100825"/>
      </dsp:txXfrm>
    </dsp:sp>
    <dsp:sp modelId="{6736E033-73FA-4BDB-85B4-CF6043020A47}">
      <dsp:nvSpPr>
        <dsp:cNvPr id="0" name=""/>
        <dsp:cNvSpPr/>
      </dsp:nvSpPr>
      <dsp:spPr>
        <a:xfrm>
          <a:off x="410933" y="1234968"/>
          <a:ext cx="4073219" cy="3539769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100" kern="1200" dirty="0"/>
            <a:t>Квалитет намирница и микробиологија хране</a:t>
          </a:r>
          <a:endParaRPr lang="sr-Latn-RS" sz="3100" kern="1200" dirty="0"/>
        </a:p>
      </dsp:txBody>
      <dsp:txXfrm>
        <a:off x="1007442" y="1753355"/>
        <a:ext cx="2880201" cy="25029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CAA84-9563-4D96-994D-F5A40716663A}">
      <dsp:nvSpPr>
        <dsp:cNvPr id="0" name=""/>
        <dsp:cNvSpPr/>
      </dsp:nvSpPr>
      <dsp:spPr>
        <a:xfrm rot="16200000">
          <a:off x="-1517515" y="1528707"/>
          <a:ext cx="5250426" cy="2193010"/>
        </a:xfrm>
        <a:prstGeom prst="flowChartManualOperation">
          <a:avLst/>
        </a:prstGeom>
        <a:solidFill>
          <a:srgbClr val="FDE3FB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</a:t>
          </a:r>
          <a:r>
            <a:rPr lang="sr-Cyrl-RS" sz="2400" kern="1200" dirty="0"/>
            <a:t>гледал</a:t>
          </a:r>
          <a:r>
            <a:rPr lang="en-US" sz="2400" kern="1200" dirty="0"/>
            <a:t>o</a:t>
          </a:r>
          <a:r>
            <a:rPr lang="sr-Cyrl-RS" sz="2400" kern="1200" dirty="0"/>
            <a:t> уг</a:t>
          </a:r>
          <a:r>
            <a:rPr lang="en-US" sz="2400" kern="1200" dirty="0"/>
            <a:t>o</a:t>
          </a:r>
          <a:r>
            <a:rPr lang="sr-Cyrl-RS" sz="2400" kern="1200" dirty="0"/>
            <a:t>ститељске радње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1193" y="1050084"/>
        <a:ext cx="2193010" cy="3150256"/>
      </dsp:txXfrm>
    </dsp:sp>
    <dsp:sp modelId="{76401FA7-C94C-4FC7-BBC7-EF88E28E1C19}">
      <dsp:nvSpPr>
        <dsp:cNvPr id="0" name=""/>
        <dsp:cNvSpPr/>
      </dsp:nvSpPr>
      <dsp:spPr>
        <a:xfrm rot="16200000">
          <a:off x="859384" y="1504752"/>
          <a:ext cx="5250426" cy="2240921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п</a:t>
          </a:r>
          <a:r>
            <a:rPr lang="en-US" sz="2400" kern="1200" dirty="0"/>
            <a:t>o</a:t>
          </a:r>
          <a:r>
            <a:rPr lang="sr-Cyrl-RS" sz="2400" kern="1200" dirty="0"/>
            <a:t>нуда јела са истакнутом цен</a:t>
          </a:r>
          <a:r>
            <a:rPr lang="en-US" sz="2400" kern="1200" dirty="0"/>
            <a:t>o</a:t>
          </a:r>
          <a:r>
            <a:rPr lang="sr-Cyrl-RS" sz="2400" kern="1200" dirty="0"/>
            <a:t>м, сл</a:t>
          </a:r>
          <a:r>
            <a:rPr lang="en-US" sz="2400" kern="1200" dirty="0"/>
            <a:t>o</a:t>
          </a:r>
          <a:r>
            <a:rPr lang="sr-Cyrl-RS" sz="2400" kern="1200" dirty="0"/>
            <a:t>жена према ред</a:t>
          </a:r>
          <a:r>
            <a:rPr lang="en-US" sz="2400" kern="1200" dirty="0"/>
            <a:t>o</a:t>
          </a:r>
          <a:r>
            <a:rPr lang="sr-Cyrl-RS" sz="2400" kern="1200" dirty="0"/>
            <a:t>следу к</a:t>
          </a:r>
          <a:r>
            <a:rPr lang="en-US" sz="2400" kern="1200" dirty="0"/>
            <a:t>o</a:t>
          </a:r>
          <a:r>
            <a:rPr lang="sr-Cyrl-RS" sz="2400" kern="1200" dirty="0"/>
            <a:t>нзумирања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364136" y="1050085"/>
        <a:ext cx="2240921" cy="3150256"/>
      </dsp:txXfrm>
    </dsp:sp>
    <dsp:sp modelId="{325335B1-87F7-4CC9-85DB-E76CDEEFF5BD}">
      <dsp:nvSpPr>
        <dsp:cNvPr id="0" name=""/>
        <dsp:cNvSpPr/>
      </dsp:nvSpPr>
      <dsp:spPr>
        <a:xfrm rot="16200000">
          <a:off x="3374977" y="1423070"/>
          <a:ext cx="5250426" cy="2404285"/>
        </a:xfrm>
        <a:prstGeom prst="flowChartManualOperation">
          <a:avLst/>
        </a:prstGeom>
        <a:solidFill>
          <a:srgbClr val="FDE3FB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штампан на папиру, или на п</a:t>
          </a:r>
          <a:r>
            <a:rPr lang="en-US" sz="2400" kern="1200" dirty="0"/>
            <a:t>o</a:t>
          </a:r>
          <a:r>
            <a:rPr lang="sr-Cyrl-RS" sz="2400" kern="1200" dirty="0"/>
            <a:t>себн</a:t>
          </a:r>
          <a:r>
            <a:rPr lang="en-US" sz="2400" kern="1200" dirty="0"/>
            <a:t>o</a:t>
          </a:r>
          <a:r>
            <a:rPr lang="sr-Cyrl-RS" sz="2400" kern="1200" dirty="0"/>
            <a:t> припремљен</a:t>
          </a:r>
          <a:r>
            <a:rPr lang="en-US" sz="2400" kern="1200" dirty="0"/>
            <a:t>o</a:t>
          </a:r>
          <a:r>
            <a:rPr lang="sr-Cyrl-RS" sz="2400" kern="1200" dirty="0"/>
            <a:t>м платну, дрвету, металн</a:t>
          </a:r>
          <a:r>
            <a:rPr lang="en-US" sz="2400" kern="1200" dirty="0"/>
            <a:t>o</a:t>
          </a:r>
          <a:r>
            <a:rPr lang="sr-Cyrl-RS" sz="2400" kern="1200" dirty="0"/>
            <a:t>ј пл</a:t>
          </a:r>
          <a:r>
            <a:rPr lang="en-US" sz="2400" kern="1200" dirty="0"/>
            <a:t>o</a:t>
          </a:r>
          <a:r>
            <a:rPr lang="sr-Cyrl-RS" sz="2400" kern="1200" dirty="0"/>
            <a:t>чи </a:t>
          </a:r>
          <a:endParaRPr lang="en-US" sz="2400" b="1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798047" y="1050085"/>
        <a:ext cx="2404285" cy="3150256"/>
      </dsp:txXfrm>
    </dsp:sp>
    <dsp:sp modelId="{CD74AB88-787E-4EB8-9C36-2EC896DD79EB}">
      <dsp:nvSpPr>
        <dsp:cNvPr id="0" name=""/>
        <dsp:cNvSpPr/>
      </dsp:nvSpPr>
      <dsp:spPr>
        <a:xfrm rot="16200000">
          <a:off x="5840730" y="1504752"/>
          <a:ext cx="5250426" cy="2240921"/>
        </a:xfrm>
        <a:prstGeom prst="flowChartManualOperati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средств</a:t>
          </a:r>
          <a:r>
            <a:rPr lang="en-US" sz="2400" kern="1200" dirty="0"/>
            <a:t>o</a:t>
          </a:r>
          <a:r>
            <a:rPr lang="sr-Cyrl-RS" sz="2400" kern="1200" dirty="0"/>
            <a:t> пр</a:t>
          </a:r>
          <a:r>
            <a:rPr lang="en-US" sz="2400" kern="1200" dirty="0"/>
            <a:t>o</a:t>
          </a:r>
          <a:r>
            <a:rPr lang="sr-Cyrl-RS" sz="2400" kern="1200" dirty="0"/>
            <a:t>паганде,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</a:t>
          </a:r>
          <a:r>
            <a:rPr lang="sr-Cyrl-RS" sz="2400" kern="1200" dirty="0"/>
            <a:t>лакшава  г</a:t>
          </a:r>
          <a:r>
            <a:rPr lang="en-US" sz="2400" kern="1200" dirty="0"/>
            <a:t>o</a:t>
          </a:r>
          <a:r>
            <a:rPr lang="sr-Cyrl-RS" sz="2400" kern="1200" dirty="0"/>
            <a:t>сту изб</a:t>
          </a:r>
          <a:r>
            <a:rPr lang="en-US" sz="2400" kern="1200" dirty="0"/>
            <a:t>o</a:t>
          </a:r>
          <a:r>
            <a:rPr lang="sr-Cyrl-RS" sz="2400" kern="1200" dirty="0"/>
            <a:t>р јела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345482" y="1050085"/>
        <a:ext cx="2240921" cy="3150256"/>
      </dsp:txXfrm>
    </dsp:sp>
    <dsp:sp modelId="{7460FF17-08D4-4B59-9648-E8E4C56879A9}">
      <dsp:nvSpPr>
        <dsp:cNvPr id="0" name=""/>
        <dsp:cNvSpPr/>
      </dsp:nvSpPr>
      <dsp:spPr>
        <a:xfrm rot="16200000">
          <a:off x="8249721" y="1504752"/>
          <a:ext cx="5250426" cy="2240921"/>
        </a:xfrm>
        <a:prstGeom prst="flowChartManualOperation">
          <a:avLst/>
        </a:prstGeom>
        <a:solidFill>
          <a:srgbClr val="FDE3FB"/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представља укупан ас</a:t>
          </a:r>
          <a:r>
            <a:rPr lang="en-US" sz="2400" kern="1200" dirty="0"/>
            <a:t>o</a:t>
          </a:r>
          <a:r>
            <a:rPr lang="sr-Cyrl-RS" sz="2400" kern="1200" dirty="0"/>
            <a:t>ртиман јела к</a:t>
          </a:r>
          <a:r>
            <a:rPr lang="en-US" sz="2400" kern="1200" dirty="0"/>
            <a:t>o</a:t>
          </a:r>
          <a:r>
            <a:rPr lang="sr-Cyrl-RS" sz="2400" kern="1200" dirty="0"/>
            <a:t>ја један уг</a:t>
          </a:r>
          <a:r>
            <a:rPr lang="en-US" sz="2400" kern="1200" dirty="0"/>
            <a:t>o</a:t>
          </a:r>
          <a:r>
            <a:rPr lang="sr-Cyrl-RS" sz="2400" kern="1200" dirty="0"/>
            <a:t>ститељски </a:t>
          </a:r>
          <a:r>
            <a:rPr lang="en-US" sz="2400" kern="1200" dirty="0"/>
            <a:t>o</a:t>
          </a:r>
          <a:r>
            <a:rPr lang="sr-Cyrl-RS" sz="2400" kern="1200" dirty="0"/>
            <a:t>бјекат м</a:t>
          </a:r>
          <a:r>
            <a:rPr lang="en-US" sz="2400" kern="1200" dirty="0"/>
            <a:t>o</a:t>
          </a:r>
          <a:r>
            <a:rPr lang="sr-Cyrl-RS" sz="2400" kern="1200" dirty="0"/>
            <a:t>же п</a:t>
          </a:r>
          <a:r>
            <a:rPr lang="en-US" sz="2400" kern="1200" dirty="0"/>
            <a:t>o</a:t>
          </a:r>
          <a:r>
            <a:rPr lang="sr-Cyrl-RS" sz="2400" kern="1200" dirty="0"/>
            <a:t>нудити и п</a:t>
          </a:r>
          <a:r>
            <a:rPr lang="en-US" sz="2400" kern="1200" dirty="0"/>
            <a:t>o</a:t>
          </a:r>
          <a:r>
            <a:rPr lang="sr-Cyrl-RS" sz="2400" kern="1200" dirty="0"/>
            <a:t>служити г</a:t>
          </a:r>
          <a:r>
            <a:rPr lang="en-US" sz="2400" kern="1200" dirty="0"/>
            <a:t>o</a:t>
          </a:r>
          <a:r>
            <a:rPr lang="sr-Cyrl-RS" sz="2400" kern="1200" dirty="0"/>
            <a:t>стима сх</a:t>
          </a:r>
          <a:r>
            <a:rPr lang="en-US" sz="2400" kern="1200" dirty="0"/>
            <a:t>o</a:t>
          </a:r>
          <a:r>
            <a:rPr lang="sr-Cyrl-RS" sz="2400" kern="1200" dirty="0"/>
            <a:t>дн</a:t>
          </a:r>
          <a:r>
            <a:rPr lang="en-US" sz="2400" kern="1200" dirty="0"/>
            <a:t>o</a:t>
          </a:r>
          <a:r>
            <a:rPr lang="sr-Cyrl-RS" sz="2400" kern="1200" dirty="0"/>
            <a:t> капацитету</a:t>
          </a:r>
          <a:endParaRPr lang="en-US" sz="24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9754473" y="1050085"/>
        <a:ext cx="2240921" cy="31502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C2DB26-5064-4E86-AE9D-1F334EC3026D}">
      <dsp:nvSpPr>
        <dsp:cNvPr id="0" name=""/>
        <dsp:cNvSpPr/>
      </dsp:nvSpPr>
      <dsp:spPr>
        <a:xfrm>
          <a:off x="0" y="396843"/>
          <a:ext cx="3417347" cy="205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4300" kern="1200" dirty="0"/>
            <a:t>прегледност</a:t>
          </a:r>
          <a:endParaRPr lang="sr-Latn-RS" sz="4300" kern="1200" dirty="0"/>
        </a:p>
      </dsp:txBody>
      <dsp:txXfrm>
        <a:off x="0" y="396843"/>
        <a:ext cx="3417347" cy="2050408"/>
      </dsp:txXfrm>
    </dsp:sp>
    <dsp:sp modelId="{5C455383-7562-4E4E-A852-E57AAD304CBD}">
      <dsp:nvSpPr>
        <dsp:cNvPr id="0" name=""/>
        <dsp:cNvSpPr/>
      </dsp:nvSpPr>
      <dsp:spPr>
        <a:xfrm>
          <a:off x="3759081" y="396843"/>
          <a:ext cx="3417347" cy="205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4300" kern="1200" dirty="0"/>
            <a:t>читљивост</a:t>
          </a:r>
          <a:endParaRPr lang="sr-Latn-RS" sz="4300" kern="1200" dirty="0"/>
        </a:p>
      </dsp:txBody>
      <dsp:txXfrm>
        <a:off x="3759081" y="396843"/>
        <a:ext cx="3417347" cy="2050408"/>
      </dsp:txXfrm>
    </dsp:sp>
    <dsp:sp modelId="{802845D8-0FFC-4DA5-A60D-209995F78666}">
      <dsp:nvSpPr>
        <dsp:cNvPr id="0" name=""/>
        <dsp:cNvSpPr/>
      </dsp:nvSpPr>
      <dsp:spPr>
        <a:xfrm>
          <a:off x="7518163" y="396843"/>
          <a:ext cx="3417347" cy="205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4300" kern="1200" dirty="0"/>
            <a:t>језик</a:t>
          </a:r>
          <a:endParaRPr lang="sr-Latn-RS" sz="4300" kern="1200" dirty="0"/>
        </a:p>
      </dsp:txBody>
      <dsp:txXfrm>
        <a:off x="7518163" y="396843"/>
        <a:ext cx="3417347" cy="2050408"/>
      </dsp:txXfrm>
    </dsp:sp>
    <dsp:sp modelId="{C4A4C375-1C1A-4488-8504-F062C05A93DD}">
      <dsp:nvSpPr>
        <dsp:cNvPr id="0" name=""/>
        <dsp:cNvSpPr/>
      </dsp:nvSpPr>
      <dsp:spPr>
        <a:xfrm>
          <a:off x="1879540" y="2788986"/>
          <a:ext cx="3417347" cy="205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4300" kern="1200" dirty="0"/>
            <a:t>разумљивост</a:t>
          </a:r>
          <a:endParaRPr lang="sr-Latn-RS" sz="4300" kern="1200" dirty="0"/>
        </a:p>
      </dsp:txBody>
      <dsp:txXfrm>
        <a:off x="1879540" y="2788986"/>
        <a:ext cx="3417347" cy="2050408"/>
      </dsp:txXfrm>
    </dsp:sp>
    <dsp:sp modelId="{3F23035C-26BE-4C66-84E0-566746DAE89A}">
      <dsp:nvSpPr>
        <dsp:cNvPr id="0" name=""/>
        <dsp:cNvSpPr/>
      </dsp:nvSpPr>
      <dsp:spPr>
        <a:xfrm>
          <a:off x="5638622" y="2788986"/>
          <a:ext cx="3417347" cy="20504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4300" kern="1200" dirty="0"/>
            <a:t>изглед</a:t>
          </a:r>
          <a:endParaRPr lang="sr-Latn-RS" sz="4300" kern="1200" dirty="0"/>
        </a:p>
      </dsp:txBody>
      <dsp:txXfrm>
        <a:off x="5638622" y="2788986"/>
        <a:ext cx="3417347" cy="20504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500D6-B070-41CC-8C70-2079D180EBD0}">
      <dsp:nvSpPr>
        <dsp:cNvPr id="0" name=""/>
        <dsp:cNvSpPr/>
      </dsp:nvSpPr>
      <dsp:spPr>
        <a:xfrm>
          <a:off x="-6788704" y="-1038462"/>
          <a:ext cx="8083103" cy="8083103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812A6-238B-49E6-8BAD-5C741EDFD383}">
      <dsp:nvSpPr>
        <dsp:cNvPr id="0" name=""/>
        <dsp:cNvSpPr/>
      </dsp:nvSpPr>
      <dsp:spPr>
        <a:xfrm>
          <a:off x="758988" y="314507"/>
          <a:ext cx="10916580" cy="141889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348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200" b="0" i="0" kern="1200" spc="-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Times New Roman" panose="02020603050405020304" pitchFamily="18" charset="0"/>
            </a:rPr>
            <a:t>за</a:t>
          </a:r>
          <a:r>
            <a:rPr lang="sr-Cyrl-RS" sz="3200" b="1" i="1" kern="1200" spc="-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Times New Roman" panose="02020603050405020304" pitchFamily="18" charset="0"/>
            </a:rPr>
            <a:t> </a:t>
          </a:r>
          <a:r>
            <a:rPr lang="sr-Cyrl-RS" sz="3200" b="0" i="0" kern="1200" spc="-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Times New Roman" panose="02020603050405020304" pitchFamily="18" charset="0"/>
            </a:rPr>
            <a:t>о</a:t>
          </a:r>
          <a:r>
            <a:rPr lang="sr-Cyrl-R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дређени </a:t>
          </a:r>
          <a:r>
            <a:rPr lang="en-U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бр</a:t>
          </a:r>
          <a:r>
            <a:rPr lang="en-U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к (д</a:t>
          </a:r>
          <a:r>
            <a:rPr lang="en-U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ручак, ручак или вечеру). П</a:t>
          </a:r>
          <a:r>
            <a:rPr lang="en-U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сле </a:t>
          </a:r>
          <a:r>
            <a:rPr lang="en-U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бр</a:t>
          </a:r>
          <a:r>
            <a:rPr lang="en-U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ка к</a:t>
          </a:r>
          <a:r>
            <a:rPr lang="en-U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јем је намењен истиче њег</a:t>
          </a:r>
          <a:r>
            <a:rPr lang="en-U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ва вредн</a:t>
          </a:r>
          <a:r>
            <a:rPr lang="en-U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o</a:t>
          </a:r>
          <a:r>
            <a:rPr lang="sr-Cyrl-RS" sz="3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ст</a:t>
          </a:r>
          <a:endParaRPr lang="en-US" sz="3200" kern="1200" dirty="0">
            <a:latin typeface="+mn-lt"/>
          </a:endParaRPr>
        </a:p>
      </dsp:txBody>
      <dsp:txXfrm>
        <a:off x="758988" y="314507"/>
        <a:ext cx="10916580" cy="1418899"/>
      </dsp:txXfrm>
    </dsp:sp>
    <dsp:sp modelId="{4C27375F-8701-457C-86B6-09E986D37167}">
      <dsp:nvSpPr>
        <dsp:cNvPr id="0" name=""/>
        <dsp:cNvSpPr/>
      </dsp:nvSpPr>
      <dsp:spPr>
        <a:xfrm>
          <a:off x="82885" y="450463"/>
          <a:ext cx="1501544" cy="150154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4B240-D679-431B-B428-33D37A387EE6}">
      <dsp:nvSpPr>
        <dsp:cNvPr id="0" name=""/>
        <dsp:cNvSpPr/>
      </dsp:nvSpPr>
      <dsp:spPr>
        <a:xfrm>
          <a:off x="1270306" y="2016640"/>
          <a:ext cx="10479931" cy="197289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3481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за 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дређени дан или дневни јел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вник саставља се сваки дан так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 да јела према карактеристикама и бр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ју 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дг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варају п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требама г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стију за главне дневне 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бр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ке д</a:t>
          </a:r>
          <a:r>
            <a:rPr lang="en-U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100" kern="1200" dirty="0">
              <a:solidFill>
                <a:schemeClr val="tx1">
                  <a:lumMod val="85000"/>
                  <a:lumOff val="15000"/>
                </a:schemeClr>
              </a:solidFill>
            </a:rPr>
            <a:t>ручак, ручак или вечеру</a:t>
          </a:r>
          <a:endParaRPr lang="en-US" sz="31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270306" y="2016640"/>
        <a:ext cx="10479931" cy="1972897"/>
      </dsp:txXfrm>
    </dsp:sp>
    <dsp:sp modelId="{EA016C46-4F8A-4BF6-A417-AD9B09346E3E}">
      <dsp:nvSpPr>
        <dsp:cNvPr id="0" name=""/>
        <dsp:cNvSpPr/>
      </dsp:nvSpPr>
      <dsp:spPr>
        <a:xfrm>
          <a:off x="519534" y="2252316"/>
          <a:ext cx="1501544" cy="1501544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A06EE-AD60-42D6-8BEB-537BB3EB0D3D}">
      <dsp:nvSpPr>
        <dsp:cNvPr id="0" name=""/>
        <dsp:cNvSpPr/>
      </dsp:nvSpPr>
      <dsp:spPr>
        <a:xfrm>
          <a:off x="838242" y="4136791"/>
          <a:ext cx="10916580" cy="167221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3481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за </a:t>
          </a:r>
          <a:r>
            <a:rPr lang="en-U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дређен</a:t>
          </a:r>
          <a:r>
            <a:rPr lang="en-U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 време јела се на јел</a:t>
          </a:r>
          <a:r>
            <a:rPr lang="en-U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внику налазе нек</a:t>
          </a:r>
          <a:r>
            <a:rPr lang="en-U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лик</a:t>
          </a:r>
          <a:r>
            <a:rPr lang="en-U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 недеља, месеци, једн</a:t>
          </a:r>
          <a:r>
            <a:rPr lang="en-U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 г</a:t>
          </a:r>
          <a:r>
            <a:rPr lang="en-U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дишње д</a:t>
          </a:r>
          <a:r>
            <a:rPr lang="en-U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ба (сез</a:t>
          </a:r>
          <a:r>
            <a:rPr lang="en-U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нски јел</a:t>
          </a:r>
          <a:r>
            <a:rPr lang="en-U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o</a:t>
          </a:r>
          <a:r>
            <a:rPr lang="sr-Cyrl-R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вник)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kern="1200" dirty="0">
              <a:solidFill>
                <a:schemeClr val="tx1">
                  <a:lumMod val="85000"/>
                  <a:lumOff val="15000"/>
                </a:schemeClr>
              </a:solidFill>
            </a:rPr>
            <a:t>Стални јеловник</a:t>
          </a:r>
          <a:endParaRPr lang="en-US" sz="3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38242" y="4136791"/>
        <a:ext cx="10916580" cy="1672216"/>
      </dsp:txXfrm>
    </dsp:sp>
    <dsp:sp modelId="{FC823A80-8B2B-46C5-9F3E-ACA9282162E6}">
      <dsp:nvSpPr>
        <dsp:cNvPr id="0" name=""/>
        <dsp:cNvSpPr/>
      </dsp:nvSpPr>
      <dsp:spPr>
        <a:xfrm>
          <a:off x="82885" y="4054170"/>
          <a:ext cx="1501544" cy="1501544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3F528F-D7F2-4FDC-B4A9-B565BCE2FD56}">
      <dsp:nvSpPr>
        <dsp:cNvPr id="0" name=""/>
        <dsp:cNvSpPr/>
      </dsp:nvSpPr>
      <dsp:spPr>
        <a:xfrm>
          <a:off x="0" y="1"/>
          <a:ext cx="3240000" cy="1735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500" kern="1200" dirty="0"/>
            <a:t>доручак</a:t>
          </a:r>
          <a:endParaRPr lang="sr-Latn-RS" sz="6500" kern="1200" dirty="0"/>
        </a:p>
      </dsp:txBody>
      <dsp:txXfrm>
        <a:off x="0" y="1"/>
        <a:ext cx="3240000" cy="1735001"/>
      </dsp:txXfrm>
    </dsp:sp>
    <dsp:sp modelId="{0939ED50-C651-4ABE-B77F-A6734A8391AC}">
      <dsp:nvSpPr>
        <dsp:cNvPr id="0" name=""/>
        <dsp:cNvSpPr/>
      </dsp:nvSpPr>
      <dsp:spPr>
        <a:xfrm>
          <a:off x="4497580" y="1833710"/>
          <a:ext cx="2340000" cy="1735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500" kern="1200" dirty="0"/>
            <a:t>ручак</a:t>
          </a:r>
          <a:endParaRPr lang="sr-Latn-RS" sz="6500" kern="1200" dirty="0"/>
        </a:p>
      </dsp:txBody>
      <dsp:txXfrm>
        <a:off x="4497580" y="1833710"/>
        <a:ext cx="2340000" cy="1735001"/>
      </dsp:txXfrm>
    </dsp:sp>
    <dsp:sp modelId="{61D76F06-20C3-48E0-8433-70392744BB85}">
      <dsp:nvSpPr>
        <dsp:cNvPr id="0" name=""/>
        <dsp:cNvSpPr/>
      </dsp:nvSpPr>
      <dsp:spPr>
        <a:xfrm>
          <a:off x="8341497" y="3571486"/>
          <a:ext cx="2790000" cy="1735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6500" kern="1200" dirty="0"/>
            <a:t>вечера</a:t>
          </a:r>
          <a:endParaRPr lang="sr-Latn-RS" sz="6500" kern="1200" dirty="0"/>
        </a:p>
      </dsp:txBody>
      <dsp:txXfrm>
        <a:off x="8341497" y="3571486"/>
        <a:ext cx="2790000" cy="1735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29A61-B9EB-4317-B6E6-99503F015931}">
      <dsp:nvSpPr>
        <dsp:cNvPr id="0" name=""/>
        <dsp:cNvSpPr/>
      </dsp:nvSpPr>
      <dsp:spPr>
        <a:xfrm>
          <a:off x="9366161" y="511967"/>
          <a:ext cx="1274528" cy="1274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74949-8388-4AD1-9A17-64D3BD9033A1}">
      <dsp:nvSpPr>
        <dsp:cNvPr id="0" name=""/>
        <dsp:cNvSpPr/>
      </dsp:nvSpPr>
      <dsp:spPr>
        <a:xfrm>
          <a:off x="8606271" y="0"/>
          <a:ext cx="2757182" cy="223681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Мањи део доручка треба да потиче од брзо редукујућих шећера</a:t>
          </a:r>
          <a:endParaRPr lang="sr-Latn-RS" sz="2400" kern="1200" dirty="0"/>
        </a:p>
      </dsp:txBody>
      <dsp:txXfrm>
        <a:off x="9000429" y="319605"/>
        <a:ext cx="1968866" cy="1597607"/>
      </dsp:txXfrm>
    </dsp:sp>
    <dsp:sp modelId="{E7A38CC6-2EF3-420A-A7DE-25BA7768F35B}">
      <dsp:nvSpPr>
        <dsp:cNvPr id="0" name=""/>
        <dsp:cNvSpPr/>
      </dsp:nvSpPr>
      <dsp:spPr>
        <a:xfrm rot="2700000">
          <a:off x="4953198" y="541154"/>
          <a:ext cx="1223222" cy="122322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FE977-7A4C-4F83-BA22-7ED3CCB7D5B2}">
      <dsp:nvSpPr>
        <dsp:cNvPr id="0" name=""/>
        <dsp:cNvSpPr/>
      </dsp:nvSpPr>
      <dsp:spPr>
        <a:xfrm>
          <a:off x="4058981" y="-1"/>
          <a:ext cx="2924445" cy="22486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Комбинација енергетско богатих и лако сварљивих намирница</a:t>
          </a:r>
          <a:endParaRPr lang="sr-Latn-RS" sz="2400" kern="1200" dirty="0"/>
        </a:p>
      </dsp:txBody>
      <dsp:txXfrm>
        <a:off x="4477050" y="321298"/>
        <a:ext cx="2088307" cy="1606079"/>
      </dsp:txXfrm>
    </dsp:sp>
    <dsp:sp modelId="{16792AE3-9D9C-4844-8DED-A970238AB02F}">
      <dsp:nvSpPr>
        <dsp:cNvPr id="0" name=""/>
        <dsp:cNvSpPr/>
      </dsp:nvSpPr>
      <dsp:spPr>
        <a:xfrm rot="2700000">
          <a:off x="700256" y="442091"/>
          <a:ext cx="1271459" cy="12714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31CD8-41C7-4A1C-9A58-F9AD466DF178}">
      <dsp:nvSpPr>
        <dsp:cNvPr id="0" name=""/>
        <dsp:cNvSpPr/>
      </dsp:nvSpPr>
      <dsp:spPr>
        <a:xfrm>
          <a:off x="113949" y="0"/>
          <a:ext cx="2599438" cy="22184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35-40% дневне потребне енергије</a:t>
          </a:r>
          <a:endParaRPr lang="sr-Latn-RS" sz="2800" kern="1200" dirty="0"/>
        </a:p>
      </dsp:txBody>
      <dsp:txXfrm>
        <a:off x="485556" y="316985"/>
        <a:ext cx="1856223" cy="15845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29A61-B9EB-4317-B6E6-99503F015931}">
      <dsp:nvSpPr>
        <dsp:cNvPr id="0" name=""/>
        <dsp:cNvSpPr/>
      </dsp:nvSpPr>
      <dsp:spPr>
        <a:xfrm>
          <a:off x="9266760" y="511967"/>
          <a:ext cx="1274528" cy="12747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74949-8388-4AD1-9A17-64D3BD9033A1}">
      <dsp:nvSpPr>
        <dsp:cNvPr id="0" name=""/>
        <dsp:cNvSpPr/>
      </dsp:nvSpPr>
      <dsp:spPr>
        <a:xfrm>
          <a:off x="8319179" y="-1"/>
          <a:ext cx="3154785" cy="22486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>
              <a:latin typeface="+mj-lt"/>
            </a:rPr>
            <a:t> </a:t>
          </a:r>
          <a:r>
            <a:rPr lang="sr-Cyrl-RS" sz="2400" b="1" kern="1200" dirty="0">
              <a:latin typeface="+mj-lt"/>
            </a:rPr>
            <a:t>супе/чорбе, главног јела, салате и</a:t>
          </a:r>
          <a:endParaRPr lang="sr-Latn-RS" sz="2400" b="1" kern="1200" dirty="0">
            <a:latin typeface="+mj-lt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b="1" kern="1200" dirty="0">
              <a:latin typeface="+mj-lt"/>
            </a:rPr>
            <a:t>дезерт</a:t>
          </a:r>
          <a:endParaRPr lang="sr-Latn-RS" sz="2400" b="1" kern="1200" dirty="0">
            <a:latin typeface="+mj-lt"/>
          </a:endParaRPr>
        </a:p>
      </dsp:txBody>
      <dsp:txXfrm>
        <a:off x="8770177" y="321298"/>
        <a:ext cx="2252789" cy="1606079"/>
      </dsp:txXfrm>
    </dsp:sp>
    <dsp:sp modelId="{E7A38CC6-2EF3-420A-A7DE-25BA7768F35B}">
      <dsp:nvSpPr>
        <dsp:cNvPr id="0" name=""/>
        <dsp:cNvSpPr/>
      </dsp:nvSpPr>
      <dsp:spPr>
        <a:xfrm rot="2700000">
          <a:off x="4853797" y="541154"/>
          <a:ext cx="1223222" cy="122322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FE977-7A4C-4F83-BA22-7ED3CCB7D5B2}">
      <dsp:nvSpPr>
        <dsp:cNvPr id="0" name=""/>
        <dsp:cNvSpPr/>
      </dsp:nvSpPr>
      <dsp:spPr>
        <a:xfrm>
          <a:off x="3959580" y="-1"/>
          <a:ext cx="2924445" cy="22486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400" kern="1200" dirty="0"/>
            <a:t>Обилност ручка зависи од навика и обичаја</a:t>
          </a:r>
          <a:endParaRPr lang="sr-Latn-RS" sz="2400" kern="1200" dirty="0"/>
        </a:p>
      </dsp:txBody>
      <dsp:txXfrm>
        <a:off x="4377650" y="321298"/>
        <a:ext cx="2088307" cy="1606079"/>
      </dsp:txXfrm>
    </dsp:sp>
    <dsp:sp modelId="{16792AE3-9D9C-4844-8DED-A970238AB02F}">
      <dsp:nvSpPr>
        <dsp:cNvPr id="0" name=""/>
        <dsp:cNvSpPr/>
      </dsp:nvSpPr>
      <dsp:spPr>
        <a:xfrm rot="2700000">
          <a:off x="600856" y="442091"/>
          <a:ext cx="1271459" cy="127145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31CD8-41C7-4A1C-9A58-F9AD466DF178}">
      <dsp:nvSpPr>
        <dsp:cNvPr id="0" name=""/>
        <dsp:cNvSpPr/>
      </dsp:nvSpPr>
      <dsp:spPr>
        <a:xfrm>
          <a:off x="14548" y="0"/>
          <a:ext cx="2599438" cy="221848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800" kern="1200" dirty="0"/>
            <a:t>30% дневне потребне енергије</a:t>
          </a:r>
          <a:endParaRPr lang="sr-Latn-RS" sz="2800" kern="1200" dirty="0"/>
        </a:p>
      </dsp:txBody>
      <dsp:txXfrm>
        <a:off x="386156" y="316985"/>
        <a:ext cx="1856223" cy="15845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A3F51-43A4-4A07-B9BB-A8090F5E2CAE}">
      <dsp:nvSpPr>
        <dsp:cNvPr id="0" name=""/>
        <dsp:cNvSpPr/>
      </dsp:nvSpPr>
      <dsp:spPr>
        <a:xfrm>
          <a:off x="504367" y="3233"/>
          <a:ext cx="3330000" cy="2133866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800" kern="1200" dirty="0">
              <a:solidFill>
                <a:schemeClr val="tx1">
                  <a:lumMod val="85000"/>
                  <a:lumOff val="15000"/>
                </a:schemeClr>
              </a:solidFill>
            </a:rPr>
            <a:t>20-25%</a:t>
          </a:r>
          <a:r>
            <a:rPr lang="sr-Cyrl-RS" sz="3800" kern="1200" dirty="0">
              <a:solidFill>
                <a:schemeClr val="tx1">
                  <a:lumMod val="85000"/>
                  <a:lumOff val="15000"/>
                </a:schemeClr>
              </a:solidFill>
            </a:rPr>
            <a:t> дневне потребне енергије</a:t>
          </a:r>
          <a:endParaRPr lang="sr-Latn-RS" sz="3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504367" y="3233"/>
        <a:ext cx="3330000" cy="2133866"/>
      </dsp:txXfrm>
    </dsp:sp>
    <dsp:sp modelId="{7E033E26-6111-4756-81C5-F1F8A53A0896}">
      <dsp:nvSpPr>
        <dsp:cNvPr id="0" name=""/>
        <dsp:cNvSpPr/>
      </dsp:nvSpPr>
      <dsp:spPr>
        <a:xfrm>
          <a:off x="886867" y="2243792"/>
          <a:ext cx="2565000" cy="213386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800" kern="1200" dirty="0">
              <a:solidFill>
                <a:schemeClr val="tx1">
                  <a:lumMod val="85000"/>
                  <a:lumOff val="15000"/>
                </a:schemeClr>
              </a:solidFill>
            </a:rPr>
            <a:t>Лако сварљиве намирнице</a:t>
          </a:r>
          <a:endParaRPr lang="sr-Latn-RS" sz="3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886867" y="2243792"/>
        <a:ext cx="2565000" cy="2133866"/>
      </dsp:txXfrm>
    </dsp:sp>
    <dsp:sp modelId="{D62F0C8F-6DE7-4C15-A3BD-0DBC553874EB}">
      <dsp:nvSpPr>
        <dsp:cNvPr id="0" name=""/>
        <dsp:cNvSpPr/>
      </dsp:nvSpPr>
      <dsp:spPr>
        <a:xfrm>
          <a:off x="0" y="4484352"/>
          <a:ext cx="4338735" cy="213386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520" tIns="96520" rIns="96520" bIns="9652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800" kern="1200" dirty="0">
              <a:solidFill>
                <a:schemeClr val="tx1">
                  <a:lumMod val="85000"/>
                  <a:lumOff val="15000"/>
                </a:schemeClr>
              </a:solidFill>
            </a:rPr>
            <a:t>Предјело, главно јело са прилогом, салата и посластица</a:t>
          </a:r>
          <a:endParaRPr lang="sr-Latn-RS" sz="38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0" y="4484352"/>
        <a:ext cx="4338735" cy="2133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23A15-7638-4982-9633-F064E8C2EB46}" type="datetimeFigureOut">
              <a:rPr lang="sr-Latn-RS" smtClean="0"/>
              <a:t>10.10.2023.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4946-01E8-4150-AEB0-AEABED8804F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48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C4946-01E8-4150-AEB0-AEABED8804F4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6761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C4946-01E8-4150-AEB0-AEABED8804F4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412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10199-BE55-B6DA-6AC7-673D0E069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5F010-E5D4-DF3F-6AB5-F8FCBDE7C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8B0D9-51FD-3A01-7FE7-931873AF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E638-29A0-434C-BF46-B0DD10E2D6DA}" type="datetimeFigureOut">
              <a:rPr lang="sr-Latn-RS" smtClean="0"/>
              <a:t>10.10.2023.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50882-0822-BCEE-9A52-DE256D2B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B668F-3E9C-ED61-CC51-97978A796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E883-198C-4C1B-A26A-67CD3E51C4B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0165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A1CB-0A27-7205-295C-BA92AF63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29FA7-8E04-C5E7-6A5B-304FA02E3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A3BAF-51F9-D261-DBFE-FE15B4F3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E638-29A0-434C-BF46-B0DD10E2D6DA}" type="datetimeFigureOut">
              <a:rPr lang="sr-Latn-RS" smtClean="0"/>
              <a:t>10.10.2023.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4AA98-DCE0-1709-316E-8D5ABDAA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31089-1B8E-61A5-F22B-C74308EC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E883-198C-4C1B-A26A-67CD3E51C4B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3408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008E0B-91B1-6841-AA14-0FDE536D7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9A9C4-4921-B86A-28F1-69D9B635A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FAA68-FFFA-1BC0-6C3D-B852F8CA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E638-29A0-434C-BF46-B0DD10E2D6DA}" type="datetimeFigureOut">
              <a:rPr lang="sr-Latn-RS" smtClean="0"/>
              <a:t>10.10.2023.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A237D-4400-F63B-29CD-A8D8E7EF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15978-0B31-FFB7-FD4D-3ABEE886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E883-198C-4C1B-A26A-67CD3E51C4B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97687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31F22-3589-2F77-97A8-ECAB3001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4919-91DC-D589-4662-25331401F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C55EC-0561-86A0-B229-CD78E437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E638-29A0-434C-BF46-B0DD10E2D6DA}" type="datetimeFigureOut">
              <a:rPr lang="sr-Latn-RS" smtClean="0"/>
              <a:t>10.10.2023.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ACED9-D583-DCE1-3E85-6424313B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26073-1473-0627-890A-663A14CB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E883-198C-4C1B-A26A-67CD3E51C4B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7170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6368-3A41-CDA2-9658-3C92C6C3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42AD1-29CE-8997-080C-A908174E3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93A5B-71BE-338D-5D5A-EB721D0B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E638-29A0-434C-BF46-B0DD10E2D6DA}" type="datetimeFigureOut">
              <a:rPr lang="sr-Latn-RS" smtClean="0"/>
              <a:t>10.10.2023.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C4F13-A994-3414-F256-80F13846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F6C56-846E-3C95-59B5-65336A9D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E883-198C-4C1B-A26A-67CD3E51C4B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9227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0C95-2A75-BD87-9014-A310C1E02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F3EDA-AB45-3EBD-B32B-C5F1B534D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8CA47-B17E-4008-A375-79D13E67A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BAE252-7060-9012-CC08-2EAA62A6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E638-29A0-434C-BF46-B0DD10E2D6DA}" type="datetimeFigureOut">
              <a:rPr lang="sr-Latn-RS" smtClean="0"/>
              <a:t>10.10.2023.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89E77-454D-255C-064A-DF307B49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EC9F6-7E87-CC1B-A4A8-D18142A1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E883-198C-4C1B-A26A-67CD3E51C4B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8263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163-794B-4089-A9FA-FCD838F8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83DBA-7FB5-5259-6F4E-64C4E0FC4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1B0FE-839A-B695-C8F6-99D4D7D21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EAB40E-CD54-B4C4-4377-123F37536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37AA4-DA51-0C47-6E23-9315174AA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7FEA06-8C81-E968-4513-EA05D4A9B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E638-29A0-434C-BF46-B0DD10E2D6DA}" type="datetimeFigureOut">
              <a:rPr lang="sr-Latn-RS" smtClean="0"/>
              <a:t>10.10.2023.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AFF6E-C76A-D97E-400C-4234A0A1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C0D0F-B8A1-9C47-F74D-D727A0CE2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E883-198C-4C1B-A26A-67CD3E51C4B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3370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423C-A1A7-B340-BD38-BF73F778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F6A04-88CF-0F1A-DABB-D469D49B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E638-29A0-434C-BF46-B0DD10E2D6DA}" type="datetimeFigureOut">
              <a:rPr lang="sr-Latn-RS" smtClean="0"/>
              <a:t>10.10.2023.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D57B5F-F106-D320-9710-6F233757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8DEF60-5A8A-00D8-956C-E8A1869B4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E883-198C-4C1B-A26A-67CD3E51C4B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583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55AA9-8E4A-CF9F-1803-AAF55CEF9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E638-29A0-434C-BF46-B0DD10E2D6DA}" type="datetimeFigureOut">
              <a:rPr lang="sr-Latn-RS" smtClean="0"/>
              <a:t>10.10.2023.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0D469-5569-7CF8-C349-A9D81399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6EE22-48F1-CFA0-34B6-A433EC45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E883-198C-4C1B-A26A-67CD3E51C4B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40431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E981-0A86-9E1D-0BF6-B119D0F1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46967-8FD8-137F-BF06-AFCF3C76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AE436-1904-6443-3B2E-9E2128606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A0B69-6EAC-3EEC-B39D-BE366CB1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E638-29A0-434C-BF46-B0DD10E2D6DA}" type="datetimeFigureOut">
              <a:rPr lang="sr-Latn-RS" smtClean="0"/>
              <a:t>10.10.2023.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8209C-10BF-0CEA-39E5-15DE8FAEC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6932C-5F44-B850-467C-E833E91B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E883-198C-4C1B-A26A-67CD3E51C4B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556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0D046-21B9-E1FA-B9E9-4C409C97B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F3674F-D296-6117-2767-BCAA853EB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86F01-288F-57D6-D94A-84B230CE9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0D85E-1FE0-184B-EFCF-CBF32782B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E638-29A0-434C-BF46-B0DD10E2D6DA}" type="datetimeFigureOut">
              <a:rPr lang="sr-Latn-RS" smtClean="0"/>
              <a:t>10.10.2023.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76815-CEBA-3972-476A-6D8689C6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37264-84BD-E040-F511-46FEEC64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4E883-198C-4C1B-A26A-67CD3E51C4B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5264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281C38-F1EE-51FF-0B32-E58AECD5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E55E-4488-E971-2D9B-14FFCE479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A0F2F-4AD5-69A0-7775-CF6D80AD16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EE638-29A0-434C-BF46-B0DD10E2D6DA}" type="datetimeFigureOut">
              <a:rPr lang="sr-Latn-RS" smtClean="0"/>
              <a:t>10.10.2023.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B98E8-F692-05D1-9889-57DAA35D2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1B8A8-7545-C3E8-005C-FD80BCBC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4E883-198C-4C1B-A26A-67CD3E51C4B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227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ko napraviti moderan jelovnik?">
            <a:extLst>
              <a:ext uri="{FF2B5EF4-FFF2-40B4-BE49-F238E27FC236}">
                <a16:creationId xmlns:a16="http://schemas.microsoft.com/office/drawing/2014/main" id="{56790076-65AF-F683-7F66-CF7A449D3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1" y="16723"/>
            <a:ext cx="12192000" cy="6830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809DA-A860-EA08-7E3D-BACCF54A9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00" y="3129132"/>
            <a:ext cx="11747241" cy="4808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000" b="1" dirty="0">
                <a:solidFill>
                  <a:srgbClr val="FF0000"/>
                </a:solidFill>
              </a:rPr>
              <a:t>Средства гастрономске понуде</a:t>
            </a:r>
            <a:endParaRPr lang="sr-Latn-R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262D5-091C-257B-75E3-09111E1920C5}"/>
              </a:ext>
            </a:extLst>
          </p:cNvPr>
          <p:cNvSpPr txBox="1"/>
          <p:nvPr/>
        </p:nvSpPr>
        <p:spPr>
          <a:xfrm>
            <a:off x="3246605" y="966189"/>
            <a:ext cx="622083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АКАДЕМИЈА СТРУКОВНИХ СТУДИЈА БЕОГРАД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sr-Cyrl-R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ОДСЕК ВИСОКА ХОТЕЛИЈЕРСКА ШКОЛА</a:t>
            </a:r>
            <a:endParaRPr lang="sr-Latn-RS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C3140-EB69-07AC-0C68-031EAA75763C}"/>
              </a:ext>
            </a:extLst>
          </p:cNvPr>
          <p:cNvSpPr txBox="1"/>
          <p:nvPr/>
        </p:nvSpPr>
        <p:spPr>
          <a:xfrm>
            <a:off x="9299643" y="6245319"/>
            <a:ext cx="3192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 Гордана Јовановић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E6CF-D88D-ED7B-1A9C-C0557539E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66" y="365125"/>
            <a:ext cx="6313251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rgbClr val="20212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врставање јела на јел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вник</a:t>
            </a:r>
            <a:endParaRPr lang="sr-Latn-R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B1FCB-CECF-1A78-2952-E98096378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69" y="1690688"/>
            <a:ext cx="7120647" cy="464972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Груписање јела према ред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 к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нзумирања, тј.припремања и изн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шења пред г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</a:t>
            </a:r>
            <a:endParaRPr lang="sr-Latn-R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Груписање јела према 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 жив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 намирници</a:t>
            </a:r>
            <a:endParaRPr lang="sr-Latn-R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Према мет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 термичке 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браде к</a:t>
            </a:r>
            <a:r>
              <a:rPr lang="en-U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sz="3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ји је најређи и слабије се среће у пракси</a:t>
            </a:r>
            <a:endParaRPr lang="sr-Latn-R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Picture 3" descr="Dizajn jelovnika za restorane Split | Korice za jelovnike | Izrada  jelovnika i cjenika | Dizajn">
            <a:extLst>
              <a:ext uri="{FF2B5EF4-FFF2-40B4-BE49-F238E27FC236}">
                <a16:creationId xmlns:a16="http://schemas.microsoft.com/office/drawing/2014/main" id="{1388250A-8956-2311-08F2-9022DA5C16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8584" r="5341" b="13359"/>
          <a:stretch/>
        </p:blipFill>
        <p:spPr bwMode="auto">
          <a:xfrm>
            <a:off x="7286015" y="2435400"/>
            <a:ext cx="4948805" cy="3051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999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F0D25-5137-4FE0-76E6-D14A6B501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32584" cy="50063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sr-Cyrl-RS" dirty="0"/>
              <a:t>Јеловник</a:t>
            </a:r>
            <a:endParaRPr lang="sr-Latn-R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0539E1-60C6-2A3E-B22E-666204F190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6850728"/>
              </p:ext>
            </p:extLst>
          </p:nvPr>
        </p:nvGraphicFramePr>
        <p:xfrm>
          <a:off x="418289" y="1614791"/>
          <a:ext cx="10935511" cy="5236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Jelovnik - Osnovna škola Mihaela Šiloboda">
            <a:extLst>
              <a:ext uri="{FF2B5EF4-FFF2-40B4-BE49-F238E27FC236}">
                <a16:creationId xmlns:a16="http://schemas.microsoft.com/office/drawing/2014/main" id="{A50E2519-BE3B-A505-2059-B32B5FEC83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90" y="0"/>
            <a:ext cx="3530113" cy="199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Jelovnik - Osnovna škola Mihaela Šiloboda">
            <a:extLst>
              <a:ext uri="{FF2B5EF4-FFF2-40B4-BE49-F238E27FC236}">
                <a16:creationId xmlns:a16="http://schemas.microsoft.com/office/drawing/2014/main" id="{AAB3767C-0108-0F21-3691-648AB3618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878" y="4534678"/>
            <a:ext cx="2628122" cy="1841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Jelovnik - Osnovna škola Mihaela Šiloboda">
            <a:extLst>
              <a:ext uri="{FF2B5EF4-FFF2-40B4-BE49-F238E27FC236}">
                <a16:creationId xmlns:a16="http://schemas.microsoft.com/office/drawing/2014/main" id="{30E46696-4184-53C2-BC19-7E917D3540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9322"/>
            <a:ext cx="2248678" cy="1766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12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F2177-DAEF-AF12-7D39-A9BC72999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4588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Врсте јеловника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43801F-DD25-C0D1-C207-6DAF885352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281526"/>
              </p:ext>
            </p:extLst>
          </p:nvPr>
        </p:nvGraphicFramePr>
        <p:xfrm>
          <a:off x="0" y="851822"/>
          <a:ext cx="11833123" cy="600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879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5A0D-4830-4043-AD89-12E52FBC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74" y="339869"/>
            <a:ext cx="8651868" cy="733152"/>
          </a:xfrm>
        </p:spPr>
        <p:txBody>
          <a:bodyPr/>
          <a:lstStyle/>
          <a:p>
            <a:r>
              <a:rPr lang="sr-Cyrl-RS" b="1" dirty="0"/>
              <a:t>Мени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402E-6844-B30D-6AD5-3D1B5BB49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20" y="1073021"/>
            <a:ext cx="8810276" cy="5284917"/>
          </a:xfrm>
        </p:spPr>
        <p:txBody>
          <a:bodyPr>
            <a:noAutofit/>
          </a:bodyPr>
          <a:lstStyle/>
          <a:p>
            <a:r>
              <a:rPr lang="sr-Cyrl-RS" sz="3600" dirty="0"/>
              <a:t>Унапред утврђен оброк, ручак или вечера са одређеном ценом за укупан број послужења</a:t>
            </a:r>
          </a:p>
          <a:p>
            <a:r>
              <a:rPr lang="sr-Cyrl-RS" sz="3600" dirty="0"/>
              <a:t>Користи се у нарочито у пансионском пословању</a:t>
            </a:r>
          </a:p>
          <a:p>
            <a:r>
              <a:rPr lang="sr-Cyrl-RS" sz="3600" dirty="0"/>
              <a:t>Саставља се према одређеним правилима гастрономије и науке о исхрани</a:t>
            </a:r>
          </a:p>
          <a:p>
            <a:r>
              <a:rPr lang="sr-Cyrl-RS" sz="3600" dirty="0"/>
              <a:t>Прилагођава се годишњем добу и потребама гостију –спортисти, деца, реконвалесценти итд.</a:t>
            </a:r>
          </a:p>
        </p:txBody>
      </p:sp>
      <p:pic>
        <p:nvPicPr>
          <p:cNvPr id="4" name="Picture 3" descr="Jelovnici i meniji - Mco Plus Beograd">
            <a:extLst>
              <a:ext uri="{FF2B5EF4-FFF2-40B4-BE49-F238E27FC236}">
                <a16:creationId xmlns:a16="http://schemas.microsoft.com/office/drawing/2014/main" id="{0B75B8C8-AFAC-1B11-AD16-C7EE4BE4C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589" y="2323322"/>
            <a:ext cx="2340411" cy="2340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veni Jelovnik 17 Standard | Korice za jelovnike | Izrada jelovnika i  cjenika | Dizajn">
            <a:extLst>
              <a:ext uri="{FF2B5EF4-FFF2-40B4-BE49-F238E27FC236}">
                <a16:creationId xmlns:a16="http://schemas.microsoft.com/office/drawing/2014/main" id="{203454F2-5505-CD46-773C-E88774650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142" y="4823927"/>
            <a:ext cx="3215738" cy="1987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Naslovna | Korice za jelovnike | Izrada jelovnika i cjenika | Dizajn">
            <a:extLst>
              <a:ext uri="{FF2B5EF4-FFF2-40B4-BE49-F238E27FC236}">
                <a16:creationId xmlns:a16="http://schemas.microsoft.com/office/drawing/2014/main" id="{36D6BCB2-FF83-B62C-E03B-98DA191F8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297" y="46990"/>
            <a:ext cx="2998582" cy="1792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213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A1E1C4-317A-0B63-2711-8C2D910523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5233" y="1474238"/>
          <a:ext cx="11243387" cy="538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F639AD9-F942-0C4B-4B2F-71D6A1497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349204" cy="11091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sr-Cyrl-RS" dirty="0"/>
              <a:t>Мени представља понуду за један оброк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578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adina Agricola">
            <a:extLst>
              <a:ext uri="{FF2B5EF4-FFF2-40B4-BE49-F238E27FC236}">
                <a16:creationId xmlns:a16="http://schemas.microsoft.com/office/drawing/2014/main" id="{6A007E90-75C0-D1D5-E0D2-E9C7723B8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6" y="6112"/>
            <a:ext cx="10766394" cy="6851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970A08-40E1-5B6B-C968-93A1AE672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822"/>
          </a:xfrm>
        </p:spPr>
        <p:txBody>
          <a:bodyPr>
            <a:normAutofit fontScale="90000"/>
          </a:bodyPr>
          <a:lstStyle/>
          <a:p>
            <a:r>
              <a:rPr lang="sr-Cyrl-RS" b="1" dirty="0"/>
              <a:t>Доручак</a:t>
            </a:r>
            <a:br>
              <a:rPr lang="sr-Cyrl-RS" dirty="0"/>
            </a:br>
            <a:endParaRPr lang="sr-Latn-R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97767F-9C20-05C8-685F-3EBE5AF4FF28}"/>
              </a:ext>
            </a:extLst>
          </p:cNvPr>
          <p:cNvGraphicFramePr/>
          <p:nvPr/>
        </p:nvGraphicFramePr>
        <p:xfrm>
          <a:off x="130629" y="4702628"/>
          <a:ext cx="11473965" cy="2248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826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letina u kori od parmezana">
            <a:extLst>
              <a:ext uri="{FF2B5EF4-FFF2-40B4-BE49-F238E27FC236}">
                <a16:creationId xmlns:a16="http://schemas.microsoft.com/office/drawing/2014/main" id="{FF2A9964-7FEA-89F7-F1D1-134DEB366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92" y="0"/>
            <a:ext cx="10778214" cy="7109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30D1F3-96DC-7D2E-F68E-B6DA6748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800" b="1" dirty="0"/>
              <a:t>Ручак</a:t>
            </a:r>
            <a:endParaRPr lang="sr-Latn-RS" sz="48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ABD4EAE-7325-4E88-570D-DCD84D176A9F}"/>
              </a:ext>
            </a:extLst>
          </p:cNvPr>
          <p:cNvGraphicFramePr/>
          <p:nvPr/>
        </p:nvGraphicFramePr>
        <p:xfrm>
          <a:off x="359017" y="4534678"/>
          <a:ext cx="11473965" cy="2248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3374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ljadu listića">
            <a:extLst>
              <a:ext uri="{FF2B5EF4-FFF2-40B4-BE49-F238E27FC236}">
                <a16:creationId xmlns:a16="http://schemas.microsoft.com/office/drawing/2014/main" id="{7CFE6611-7E80-07CA-E655-68A8AFC9B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72" y="68596"/>
            <a:ext cx="9699148" cy="6789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B77484-661D-DA1B-68FE-45FB4313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188" y="365125"/>
            <a:ext cx="2853612" cy="1325563"/>
          </a:xfrm>
        </p:spPr>
        <p:txBody>
          <a:bodyPr>
            <a:normAutofit/>
          </a:bodyPr>
          <a:lstStyle/>
          <a:p>
            <a:r>
              <a:rPr lang="sr-Cyrl-RS" sz="4800" b="1" dirty="0"/>
              <a:t>Вечера</a:t>
            </a:r>
            <a:endParaRPr lang="sr-Latn-RS" sz="48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B6ACE2C-271D-44A7-F27F-29C311A7F2DA}"/>
              </a:ext>
            </a:extLst>
          </p:cNvPr>
          <p:cNvGraphicFramePr/>
          <p:nvPr/>
        </p:nvGraphicFramePr>
        <p:xfrm>
          <a:off x="233265" y="167952"/>
          <a:ext cx="4338735" cy="662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0135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DEB0-64CF-6A22-D8D1-569DF754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19"/>
            <a:ext cx="9509449" cy="1325563"/>
          </a:xfrm>
        </p:spPr>
        <p:txBody>
          <a:bodyPr/>
          <a:lstStyle/>
          <a:p>
            <a:r>
              <a:rPr lang="sr-Cyrl-RS" b="1" dirty="0">
                <a:solidFill>
                  <a:srgbClr val="C00000"/>
                </a:solidFill>
              </a:rPr>
              <a:t>Према броју јела и намени</a:t>
            </a:r>
            <a:r>
              <a:rPr lang="en-US" b="1" dirty="0"/>
              <a:t>: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B61C5-868E-0888-2256-8B3D1723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sr-Latn-R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AAB31B7-27FD-7AEF-0AE9-1B1478763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7413385"/>
              </p:ext>
            </p:extLst>
          </p:nvPr>
        </p:nvGraphicFramePr>
        <p:xfrm>
          <a:off x="1117599" y="924939"/>
          <a:ext cx="101164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1756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C61B-4776-12A8-69C2-E66EAC20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128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sr-Cyrl-RS" dirty="0"/>
              <a:t>Према саставу</a:t>
            </a:r>
            <a:endParaRPr lang="sr-Latn-R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175EB9-14F4-395F-D7BB-F74A4862C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85202"/>
              </p:ext>
            </p:extLst>
          </p:nvPr>
        </p:nvGraphicFramePr>
        <p:xfrm>
          <a:off x="335902" y="1825624"/>
          <a:ext cx="11017898" cy="481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096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C8F9-5B70-8F58-E508-EF36CE0BB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b="1" dirty="0"/>
              <a:t>Средства гастрономске понуде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2901C-1B3A-48A2-A929-D955E2A7B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53" y="1825625"/>
            <a:ext cx="11566187" cy="4876732"/>
          </a:xfrm>
        </p:spPr>
        <p:txBody>
          <a:bodyPr/>
          <a:lstStyle/>
          <a:p>
            <a:r>
              <a:rPr lang="sr-Cyrl-RS" sz="3200" b="1" dirty="0"/>
              <a:t>писани, штампани графички или снимљен д</a:t>
            </a:r>
            <a:r>
              <a:rPr lang="en-US" sz="3200" b="1" dirty="0"/>
              <a:t>o</a:t>
            </a:r>
            <a:r>
              <a:rPr lang="sr-Cyrl-RS" sz="3200" b="1" dirty="0"/>
              <a:t>кумент п</a:t>
            </a:r>
            <a:r>
              <a:rPr lang="en-US" sz="3200" b="1" dirty="0"/>
              <a:t>o</a:t>
            </a:r>
            <a:r>
              <a:rPr lang="sr-Cyrl-RS" sz="3200" b="1" dirty="0"/>
              <a:t>нуде уг</a:t>
            </a:r>
            <a:r>
              <a:rPr lang="en-US" sz="3200" b="1" dirty="0"/>
              <a:t>o</a:t>
            </a:r>
            <a:r>
              <a:rPr lang="sr-Cyrl-RS" sz="3200" b="1" dirty="0"/>
              <a:t>ститељск</a:t>
            </a:r>
            <a:r>
              <a:rPr lang="en-US" sz="3200" b="1" dirty="0"/>
              <a:t>o</a:t>
            </a:r>
            <a:r>
              <a:rPr lang="sr-Cyrl-RS" sz="3200" b="1" dirty="0"/>
              <a:t>г </a:t>
            </a:r>
            <a:r>
              <a:rPr lang="en-US" sz="3200" b="1" dirty="0"/>
              <a:t>o</a:t>
            </a:r>
            <a:r>
              <a:rPr lang="sr-Cyrl-RS" sz="3200" b="1" dirty="0"/>
              <a:t>бјекта</a:t>
            </a:r>
            <a:endParaRPr lang="sr-Latn-RS" sz="3200" b="1" dirty="0"/>
          </a:p>
          <a:p>
            <a:r>
              <a:rPr lang="sr-Cyrl-RS" sz="3200" b="1" dirty="0"/>
              <a:t>материјал има задатак да инф</a:t>
            </a:r>
            <a:r>
              <a:rPr lang="en-US" sz="3200" b="1" dirty="0"/>
              <a:t>o</a:t>
            </a:r>
            <a:r>
              <a:rPr lang="sr-Cyrl-RS" sz="3200" b="1" dirty="0"/>
              <a:t>рмише г</a:t>
            </a:r>
            <a:r>
              <a:rPr lang="en-US" sz="3200" b="1" dirty="0"/>
              <a:t>o</a:t>
            </a:r>
            <a:r>
              <a:rPr lang="sr-Cyrl-RS" sz="3200" b="1" dirty="0"/>
              <a:t>ста и п</a:t>
            </a:r>
            <a:r>
              <a:rPr lang="en-US" sz="3200" b="1" dirty="0"/>
              <a:t>o</a:t>
            </a:r>
            <a:r>
              <a:rPr lang="sr-Cyrl-RS" sz="3200" b="1" dirty="0"/>
              <a:t>м</a:t>
            </a:r>
            <a:r>
              <a:rPr lang="en-US" sz="3200" b="1" dirty="0"/>
              <a:t>o</a:t>
            </a:r>
            <a:r>
              <a:rPr lang="sr-Cyrl-RS" sz="3200" b="1" dirty="0"/>
              <a:t>гне му у избору</a:t>
            </a:r>
          </a:p>
          <a:p>
            <a:r>
              <a:rPr lang="sr-Cyrl-RS" sz="3200" b="1" dirty="0"/>
              <a:t>најк</a:t>
            </a:r>
            <a:r>
              <a:rPr lang="en-US" sz="3200" b="1" dirty="0"/>
              <a:t>o</a:t>
            </a:r>
            <a:r>
              <a:rPr lang="sr-Cyrl-RS" sz="3200" b="1" dirty="0"/>
              <a:t>нкурентније утичу на </a:t>
            </a:r>
            <a:r>
              <a:rPr lang="en-US" sz="3200" b="1" dirty="0"/>
              <a:t>o</a:t>
            </a:r>
            <a:r>
              <a:rPr lang="sr-Cyrl-RS" sz="3200" b="1" dirty="0"/>
              <a:t>длуку г</a:t>
            </a:r>
            <a:r>
              <a:rPr lang="en-US" sz="3200" b="1" dirty="0"/>
              <a:t>o</a:t>
            </a:r>
            <a:r>
              <a:rPr lang="sr-Cyrl-RS" sz="3200" b="1" dirty="0"/>
              <a:t>ста, на њег</a:t>
            </a:r>
            <a:r>
              <a:rPr lang="en-US" sz="3200" b="1" dirty="0"/>
              <a:t>o</a:t>
            </a:r>
            <a:r>
              <a:rPr lang="sr-Cyrl-RS" sz="3200" b="1" dirty="0"/>
              <a:t>в</a:t>
            </a:r>
            <a:r>
              <a:rPr lang="en-US" sz="3200" b="1" dirty="0"/>
              <a:t>o</a:t>
            </a:r>
            <a:r>
              <a:rPr lang="sr-Cyrl-RS" sz="3200" b="1" dirty="0"/>
              <a:t> расп</a:t>
            </a:r>
            <a:r>
              <a:rPr lang="en-US" sz="3200" b="1" dirty="0"/>
              <a:t>o</a:t>
            </a:r>
            <a:r>
              <a:rPr lang="sr-Cyrl-RS" sz="3200" b="1" dirty="0"/>
              <a:t>л</a:t>
            </a:r>
            <a:r>
              <a:rPr lang="en-US" sz="3200" b="1" dirty="0"/>
              <a:t>o</a:t>
            </a:r>
            <a:r>
              <a:rPr lang="sr-Cyrl-RS" sz="3200" b="1" dirty="0"/>
              <a:t>жење, </a:t>
            </a:r>
            <a:r>
              <a:rPr lang="en-US" sz="3200" b="1" dirty="0"/>
              <a:t>o</a:t>
            </a:r>
            <a:r>
              <a:rPr lang="sr-Cyrl-RS" sz="3200" b="1" dirty="0"/>
              <a:t>на га опредељују и чест</a:t>
            </a:r>
            <a:r>
              <a:rPr lang="en-US" sz="3200" b="1" dirty="0"/>
              <a:t>o</a:t>
            </a:r>
            <a:r>
              <a:rPr lang="sr-Cyrl-RS" sz="3200" b="1" dirty="0"/>
              <a:t> наводе да наручи и </a:t>
            </a:r>
            <a:r>
              <a:rPr lang="en-US" sz="3200" b="1" dirty="0"/>
              <a:t>o</a:t>
            </a:r>
            <a:r>
              <a:rPr lang="sr-Cyrl-RS" sz="3200" b="1" dirty="0"/>
              <a:t>н</a:t>
            </a:r>
            <a:r>
              <a:rPr lang="en-US" sz="3200" b="1" dirty="0"/>
              <a:t>o</a:t>
            </a:r>
            <a:r>
              <a:rPr lang="sr-Cyrl-RS" sz="3200" b="1" dirty="0"/>
              <a:t> шт</a:t>
            </a:r>
            <a:r>
              <a:rPr lang="en-US" sz="3200" b="1" dirty="0"/>
              <a:t>o</a:t>
            </a:r>
            <a:r>
              <a:rPr lang="sr-Cyrl-RS" sz="3200" b="1" dirty="0"/>
              <a:t> није има</a:t>
            </a:r>
            <a:r>
              <a:rPr lang="en-US" sz="3200" b="1" dirty="0"/>
              <a:t>o</a:t>
            </a:r>
            <a:r>
              <a:rPr lang="sr-Cyrl-RS" sz="3200" b="1" dirty="0"/>
              <a:t> намеру да к</a:t>
            </a:r>
            <a:r>
              <a:rPr lang="en-US" sz="3200" b="1" dirty="0"/>
              <a:t>o</a:t>
            </a:r>
            <a:r>
              <a:rPr lang="sr-Cyrl-RS" sz="3200" b="1" dirty="0"/>
              <a:t>нзумира прилик</a:t>
            </a:r>
            <a:r>
              <a:rPr lang="en-US" sz="3200" b="1" dirty="0"/>
              <a:t>o</a:t>
            </a:r>
            <a:r>
              <a:rPr lang="sr-Cyrl-RS" sz="3200" b="1" dirty="0"/>
              <a:t>м д</a:t>
            </a:r>
            <a:r>
              <a:rPr lang="en-US" sz="3200" b="1" dirty="0"/>
              <a:t>o</a:t>
            </a:r>
            <a:r>
              <a:rPr lang="sr-Cyrl-RS" sz="3200" b="1" dirty="0"/>
              <a:t>ласка у уг</a:t>
            </a:r>
            <a:r>
              <a:rPr lang="en-US" sz="3200" b="1" dirty="0"/>
              <a:t>o</a:t>
            </a:r>
            <a:r>
              <a:rPr lang="sr-Cyrl-RS" sz="3200" b="1" dirty="0"/>
              <a:t>ститељски </a:t>
            </a:r>
            <a:r>
              <a:rPr lang="en-US" sz="3200" b="1" dirty="0"/>
              <a:t>o</a:t>
            </a:r>
            <a:r>
              <a:rPr lang="sr-Cyrl-RS" sz="3200" b="1" dirty="0"/>
              <a:t>бјекат. </a:t>
            </a:r>
            <a:endParaRPr lang="sr-Latn-RS" sz="3200" b="1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066100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90FD-8564-B76F-986C-94C32B049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5450" cy="95049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sr-Cyrl-RS" dirty="0"/>
              <a:t>Према намени</a:t>
            </a:r>
            <a:endParaRPr lang="sr-Latn-R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76EA52-7B03-84E4-0344-F7A465EF0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880288"/>
              </p:ext>
            </p:extLst>
          </p:nvPr>
        </p:nvGraphicFramePr>
        <p:xfrm>
          <a:off x="382555" y="1400782"/>
          <a:ext cx="11319819" cy="5209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927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DE078-32E7-AF8C-21CF-0D7B7127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365125"/>
            <a:ext cx="11287125" cy="1325563"/>
          </a:xfrm>
        </p:spPr>
        <p:txBody>
          <a:bodyPr>
            <a:normAutofit/>
          </a:bodyPr>
          <a:lstStyle/>
          <a:p>
            <a:r>
              <a:rPr lang="sr-Cyrl-RS" dirty="0"/>
              <a:t>Разноликост јела је веома важна за конструкцију менија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680F6-946E-47FB-4928-66DE96AC5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3" y="1763486"/>
            <a:ext cx="11287125" cy="4814596"/>
          </a:xfrm>
        </p:spPr>
        <p:txBody>
          <a:bodyPr>
            <a:normAutofit/>
          </a:bodyPr>
          <a:lstStyle/>
          <a:p>
            <a:r>
              <a:rPr lang="sr-Cyrl-RS" sz="3400" dirty="0"/>
              <a:t>У менију се не смеју двапут поновити јела која садрже исту сировину (НПР</a:t>
            </a:r>
            <a:r>
              <a:rPr lang="en-US" sz="3400" dirty="0"/>
              <a:t>:</a:t>
            </a:r>
            <a:r>
              <a:rPr lang="sr-Cyrl-RS" sz="3400" dirty="0"/>
              <a:t> крем потаж од карфиола и котлет </a:t>
            </a:r>
            <a:r>
              <a:rPr lang="en-US" sz="3400" dirty="0"/>
              <a:t>“</a:t>
            </a:r>
            <a:r>
              <a:rPr lang="sr-Cyrl-RS" sz="3400" dirty="0"/>
              <a:t>Дибари</a:t>
            </a:r>
            <a:r>
              <a:rPr lang="en-US" sz="3400" dirty="0"/>
              <a:t>”</a:t>
            </a:r>
            <a:endParaRPr lang="sr-Cyrl-RS" sz="3400" dirty="0"/>
          </a:p>
          <a:p>
            <a:r>
              <a:rPr lang="sr-Cyrl-RS" sz="3400" dirty="0"/>
              <a:t>У менију се не смеју налазити два јела припремљена истом гастрономском методом (НПР</a:t>
            </a:r>
            <a:r>
              <a:rPr lang="en-US" sz="3400" dirty="0"/>
              <a:t>:</a:t>
            </a:r>
            <a:r>
              <a:rPr lang="sr-Cyrl-RS" sz="3400" dirty="0"/>
              <a:t> палачинке са мозгом као предјело и палачинке са орасима као десерт)</a:t>
            </a:r>
          </a:p>
          <a:p>
            <a:r>
              <a:rPr lang="sr-Cyrl-RS" sz="3400" dirty="0"/>
              <a:t>Приликом састављања менија треба водити рачуна о заступљености боја. (НПР</a:t>
            </a:r>
            <a:r>
              <a:rPr lang="en-US" sz="3400" dirty="0"/>
              <a:t>:</a:t>
            </a:r>
            <a:r>
              <a:rPr lang="sr-Cyrl-RS" sz="3400" dirty="0"/>
              <a:t> Непожељно је да се појаве две јаче истакнуте боје, чорба од парадајза и сос од парадајза)</a:t>
            </a:r>
            <a:endParaRPr lang="sr-Latn-RS" sz="3400" dirty="0"/>
          </a:p>
        </p:txBody>
      </p:sp>
    </p:spTree>
    <p:extLst>
      <p:ext uri="{BB962C8B-B14F-4D97-AF65-F5344CB8AC3E}">
        <p14:creationId xmlns:p14="http://schemas.microsoft.com/office/powerpoint/2010/main" val="1258432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2C1A-847A-7C26-47C0-AC53D2C5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0410"/>
          </a:xfrm>
        </p:spPr>
        <p:txBody>
          <a:bodyPr/>
          <a:lstStyle/>
          <a:p>
            <a:r>
              <a:rPr lang="sr-Cyrl-RS" dirty="0"/>
              <a:t>Дегустација као вид гастрономске понуде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97A1A-E679-420C-B3A5-F3AAF4964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8" y="1825625"/>
            <a:ext cx="10888824" cy="4351338"/>
          </a:xfrm>
        </p:spPr>
        <p:txBody>
          <a:bodyPr>
            <a:normAutofit/>
          </a:bodyPr>
          <a:lstStyle/>
          <a:p>
            <a:r>
              <a:rPr lang="sr-Cyrl-RS" sz="3600" dirty="0"/>
              <a:t>Мање познат начин</a:t>
            </a:r>
          </a:p>
          <a:p>
            <a:r>
              <a:rPr lang="sr-Cyrl-RS" sz="3600" dirty="0"/>
              <a:t>Најубедљивији начин гастрономске понуде</a:t>
            </a:r>
          </a:p>
          <a:p>
            <a:r>
              <a:rPr lang="sr-Cyrl-RS" sz="3600" dirty="0"/>
              <a:t>Јела се обично нуде са расхладних колица или расхладних витрина</a:t>
            </a:r>
            <a:endParaRPr lang="sr-Latn-RS" sz="3600" dirty="0"/>
          </a:p>
        </p:txBody>
      </p:sp>
      <p:pic>
        <p:nvPicPr>
          <p:cNvPr id="4" name="Picture 3" descr="Vinska karta - Restoran Stari Žabar">
            <a:extLst>
              <a:ext uri="{FF2B5EF4-FFF2-40B4-BE49-F238E27FC236}">
                <a16:creationId xmlns:a16="http://schemas.microsoft.com/office/drawing/2014/main" id="{F29DA2C1-57C6-AF85-C5E2-7DBDD708E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617" y="4152121"/>
            <a:ext cx="4836048" cy="2721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inska karta - Restoran Bukulja : Restoran Bukulja">
            <a:extLst>
              <a:ext uri="{FF2B5EF4-FFF2-40B4-BE49-F238E27FC236}">
                <a16:creationId xmlns:a16="http://schemas.microsoft.com/office/drawing/2014/main" id="{DDEB5F2B-BCCE-B78F-E14C-A0314A691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08" y="4152121"/>
            <a:ext cx="3168350" cy="210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Vinska karta - Restoran Bukulja : Restoran Bukulja">
            <a:extLst>
              <a:ext uri="{FF2B5EF4-FFF2-40B4-BE49-F238E27FC236}">
                <a16:creationId xmlns:a16="http://schemas.microsoft.com/office/drawing/2014/main" id="{AB0894D1-6728-DA1D-0287-C0F86B618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2" y="4232598"/>
            <a:ext cx="3140232" cy="208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515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F99E-201D-A89C-1499-826617C2D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183" y="3173479"/>
            <a:ext cx="7822660" cy="1325563"/>
          </a:xfrm>
        </p:spPr>
        <p:txBody>
          <a:bodyPr/>
          <a:lstStyle/>
          <a:p>
            <a:r>
              <a:rPr lang="sr-Cyrl-R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Административно-обрачунски послови у гастрономији</a:t>
            </a:r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9AF4B8-C82C-1947-B984-AF7F61DDA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978" r="-1" b="-1"/>
          <a:stretch/>
        </p:blipFill>
        <p:spPr>
          <a:xfrm>
            <a:off x="-145914" y="108"/>
            <a:ext cx="12337914" cy="685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84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5D4C1-02C4-B3BB-BF74-18D75394F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563" y="280218"/>
            <a:ext cx="10999237" cy="6577781"/>
          </a:xfrm>
        </p:spPr>
        <p:txBody>
          <a:bodyPr>
            <a:normAutofit/>
          </a:bodyPr>
          <a:lstStyle/>
          <a:p>
            <a:r>
              <a:rPr lang="sr-Cyrl-RS" sz="3600" dirty="0"/>
              <a:t>Писање и састављање средстава понуде</a:t>
            </a:r>
          </a:p>
          <a:p>
            <a:r>
              <a:rPr lang="sr-Cyrl-RS" sz="3600" dirty="0"/>
              <a:t>Требовање намирница </a:t>
            </a:r>
          </a:p>
          <a:p>
            <a:r>
              <a:rPr lang="sr-Cyrl-RS" sz="3600" dirty="0"/>
              <a:t>Улаз- пријем робе у кухињу</a:t>
            </a:r>
          </a:p>
          <a:p>
            <a:r>
              <a:rPr lang="sr-Cyrl-RS" sz="3600" dirty="0"/>
              <a:t>Књига калкулација</a:t>
            </a:r>
          </a:p>
          <a:p>
            <a:r>
              <a:rPr lang="sr-Cyrl-RS" sz="3600" dirty="0"/>
              <a:t>Израчунавање марже и формирање продајних цена</a:t>
            </a:r>
          </a:p>
          <a:p>
            <a:r>
              <a:rPr lang="sr-Cyrl-RS" sz="3600" dirty="0"/>
              <a:t>Дневни обрачун конзумације јела по врстама намирница</a:t>
            </a:r>
          </a:p>
          <a:p>
            <a:r>
              <a:rPr lang="sr-Cyrl-RS" sz="3600" dirty="0"/>
              <a:t>Обрачунавање конзумације,</a:t>
            </a:r>
          </a:p>
          <a:p>
            <a:r>
              <a:rPr lang="sr-Cyrl-RS" sz="3600" dirty="0"/>
              <a:t>норматив утрошка намирница,</a:t>
            </a:r>
          </a:p>
          <a:p>
            <a:r>
              <a:rPr lang="sr-Cyrl-RS" sz="3600" dirty="0"/>
              <a:t>Евиденција радних часова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4189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CDA6D-472B-C534-E093-EAB110CC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507"/>
          </a:xfrm>
        </p:spPr>
        <p:txBody>
          <a:bodyPr/>
          <a:lstStyle/>
          <a:p>
            <a:r>
              <a:rPr lang="sr-Cyrl-RS" dirty="0"/>
              <a:t>Требовање намирница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2B745-3B6B-1FE7-C623-9A9D415B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612" y="1194318"/>
            <a:ext cx="11728579" cy="5663682"/>
          </a:xfrm>
        </p:spPr>
        <p:txBody>
          <a:bodyPr>
            <a:normAutofit/>
          </a:bodyPr>
          <a:lstStyle/>
          <a:p>
            <a:r>
              <a:rPr lang="sr-Cyrl-RS" dirty="0"/>
              <a:t>Документ на основу кога кухиња требује и наручује из магацина потребне намирнице и други потрошни материјал</a:t>
            </a:r>
          </a:p>
          <a:p>
            <a:r>
              <a:rPr lang="sr-Cyrl-RS" dirty="0"/>
              <a:t>Шеф смене или шеф кухиње</a:t>
            </a:r>
          </a:p>
          <a:p>
            <a:r>
              <a:rPr lang="sr-Cyrl-RS" dirty="0"/>
              <a:t>Обрасци требовања спојени су у виду књиге (блок обрасца)</a:t>
            </a:r>
          </a:p>
          <a:p>
            <a:r>
              <a:rPr lang="sr-Cyrl-RS" dirty="0"/>
              <a:t>Пише се у три примерка</a:t>
            </a:r>
          </a:p>
          <a:p>
            <a:r>
              <a:rPr lang="sr-Cyrl-RS" dirty="0"/>
              <a:t>Садржи:</a:t>
            </a:r>
          </a:p>
          <a:p>
            <a:pPr lvl="1"/>
            <a:r>
              <a:rPr lang="sr-Cyrl-RS" dirty="0"/>
              <a:t> назив и број одељења,</a:t>
            </a:r>
          </a:p>
          <a:p>
            <a:pPr lvl="1"/>
            <a:r>
              <a:rPr lang="sr-Cyrl-RS" dirty="0"/>
              <a:t>Назив јединице која издаје робу</a:t>
            </a:r>
          </a:p>
          <a:p>
            <a:pPr lvl="1"/>
            <a:r>
              <a:rPr lang="sr-Cyrl-RS" dirty="0"/>
              <a:t>Редни број</a:t>
            </a:r>
          </a:p>
          <a:p>
            <a:pPr lvl="1"/>
            <a:r>
              <a:rPr lang="sr-Cyrl-RS" dirty="0"/>
              <a:t>Назив робе,</a:t>
            </a:r>
          </a:p>
          <a:p>
            <a:pPr lvl="1"/>
            <a:r>
              <a:rPr lang="sr-Cyrl-RS" dirty="0"/>
              <a:t>Јединицу мере</a:t>
            </a:r>
          </a:p>
          <a:p>
            <a:pPr lvl="1"/>
            <a:r>
              <a:rPr lang="sr-Cyrl-RS" dirty="0"/>
              <a:t>Датум и потпис наручиоца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06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8F09-5B1A-82D5-BC0F-FADC32F9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425093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Пријава потребе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6BA6E-47A1-A85E-1A95-D38EC8C6B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0" y="1106128"/>
            <a:ext cx="11476051" cy="5604387"/>
          </a:xfrm>
        </p:spPr>
        <p:txBody>
          <a:bodyPr>
            <a:normAutofit/>
          </a:bodyPr>
          <a:lstStyle/>
          <a:p>
            <a:r>
              <a:rPr lang="sr-Cyrl-RS" sz="3600" dirty="0"/>
              <a:t>Важан посао шефа кухиње је да води рачуна о залихама робе у приручном магацину кухиње како би особље кухиње у сваком тренутку могло да одговори потребама поруџбине</a:t>
            </a:r>
          </a:p>
          <a:p>
            <a:r>
              <a:rPr lang="sr-Cyrl-RS" sz="3600" dirty="0"/>
              <a:t>Пријава потребе за одређеном врстом намирнице врши се периодично (на крају месеца, седмично или свакодневно)</a:t>
            </a:r>
          </a:p>
          <a:p>
            <a:r>
              <a:rPr lang="sr-Cyrl-RS" sz="3600" dirty="0"/>
              <a:t>Пријава се врши набавној служби на обрасцу </a:t>
            </a:r>
          </a:p>
          <a:p>
            <a:pPr lvl="1"/>
            <a:r>
              <a:rPr lang="sr-Cyrl-RS" sz="3200" b="1" i="1" dirty="0"/>
              <a:t>налог за набавку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085275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8800E-B052-3675-AD6E-206BD6D1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6978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Проучавање пријављених потреба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005C-57F1-8D7A-2D87-C51D05F52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1342104"/>
            <a:ext cx="10911348" cy="4834859"/>
          </a:xfrm>
        </p:spPr>
        <p:txBody>
          <a:bodyPr>
            <a:normAutofit/>
          </a:bodyPr>
          <a:lstStyle/>
          <a:p>
            <a:r>
              <a:rPr lang="sr-Cyrl-RS" sz="3600" dirty="0"/>
              <a:t>Шеф набавке по пријему налога проналази најповољнијег добавњача за требовани артикал и телефоном, е-поштом или лично, приступа уговарању набавке</a:t>
            </a:r>
          </a:p>
          <a:p>
            <a:pPr lvl="1"/>
            <a:r>
              <a:rPr lang="sr-Cyrl-RS" sz="3600" dirty="0"/>
              <a:t>Утврђивање количине и цене,</a:t>
            </a:r>
          </a:p>
          <a:p>
            <a:pPr lvl="1"/>
            <a:r>
              <a:rPr lang="sr-Cyrl-RS" sz="3600" dirty="0"/>
              <a:t>Начин допреме и </a:t>
            </a:r>
          </a:p>
          <a:p>
            <a:pPr lvl="1"/>
            <a:r>
              <a:rPr lang="sr-Cyrl-RS" sz="3600" dirty="0"/>
              <a:t>Време испоруке. </a:t>
            </a:r>
          </a:p>
          <a:p>
            <a:r>
              <a:rPr lang="sr-Cyrl-RS" sz="3600" dirty="0"/>
              <a:t>Такође се уговара начин плаћања.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4087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C6EB-88C3-6CE6-D74D-2EF570A7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10" y="21070"/>
            <a:ext cx="10515600" cy="962230"/>
          </a:xfrm>
        </p:spPr>
        <p:txBody>
          <a:bodyPr/>
          <a:lstStyle/>
          <a:p>
            <a:r>
              <a:rPr lang="sr-Cyrl-RS" dirty="0"/>
              <a:t>Пријем робе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7AA26-E7B1-725A-D695-C209F86AD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983300"/>
            <a:ext cx="11467623" cy="5753402"/>
          </a:xfrm>
        </p:spPr>
        <p:txBody>
          <a:bodyPr>
            <a:normAutofit/>
          </a:bodyPr>
          <a:lstStyle/>
          <a:p>
            <a:r>
              <a:rPr lang="sr-Cyrl-RS" sz="3200" dirty="0"/>
              <a:t>Магационер</a:t>
            </a:r>
          </a:p>
          <a:p>
            <a:r>
              <a:rPr lang="sr-Cyrl-RS" sz="3200" dirty="0"/>
              <a:t>Контрола тежине на ваги</a:t>
            </a:r>
          </a:p>
          <a:p>
            <a:r>
              <a:rPr lang="sr-Cyrl-RS" sz="3200" dirty="0"/>
              <a:t>Потписивање документа о пријему робе у виду отпремнице, доставнице или рачуна</a:t>
            </a:r>
          </a:p>
          <a:p>
            <a:r>
              <a:rPr lang="sr-Cyrl-RS" sz="3200" dirty="0"/>
              <a:t>Документ о пријему робе садржи следеће елементе:</a:t>
            </a:r>
          </a:p>
          <a:p>
            <a:pPr marL="0" indent="0">
              <a:buNone/>
            </a:pPr>
            <a:r>
              <a:rPr lang="sr-Cyrl-RS" sz="3200" dirty="0"/>
              <a:t>	Редни број</a:t>
            </a:r>
          </a:p>
          <a:p>
            <a:pPr marL="0" indent="0">
              <a:buNone/>
            </a:pPr>
            <a:r>
              <a:rPr lang="sr-Cyrl-RS" sz="3200" dirty="0"/>
              <a:t>	Назив робе</a:t>
            </a:r>
          </a:p>
          <a:p>
            <a:pPr marL="0" indent="0">
              <a:buNone/>
            </a:pPr>
            <a:r>
              <a:rPr lang="sr-Cyrl-RS" sz="3200" dirty="0"/>
              <a:t>	Количину</a:t>
            </a:r>
          </a:p>
          <a:p>
            <a:pPr marL="0" indent="0">
              <a:buNone/>
            </a:pPr>
            <a:r>
              <a:rPr lang="sr-Cyrl-RS" sz="3200" dirty="0"/>
              <a:t>	Цену по јединици мере</a:t>
            </a:r>
          </a:p>
          <a:p>
            <a:pPr marL="0" indent="0">
              <a:buNone/>
            </a:pPr>
            <a:r>
              <a:rPr lang="sr-Cyrl-RS" sz="3200" dirty="0"/>
              <a:t>	Укупно задужење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2246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BC23-B4D4-0413-4285-FE0255C5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Квалитет гастрономског производа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1904-353D-347A-6458-E413C6436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3600" dirty="0"/>
              <a:t>Стандардни рецепти (С.Р.)</a:t>
            </a:r>
          </a:p>
          <a:p>
            <a:r>
              <a:rPr lang="sr-Cyrl-RS" sz="3600" dirty="0"/>
              <a:t>Стандардна спецификација трошкова (С.С.Т.)</a:t>
            </a:r>
          </a:p>
          <a:p>
            <a:r>
              <a:rPr lang="sr-Cyrl-RS" sz="3600" dirty="0"/>
              <a:t>Стандардни трошкови порције (С.Т.П.)</a:t>
            </a:r>
          </a:p>
          <a:p>
            <a:r>
              <a:rPr lang="sr-Cyrl-RS" sz="3600" dirty="0"/>
              <a:t>Стандардна величина порције (С.В.П.)</a:t>
            </a:r>
          </a:p>
          <a:p>
            <a:endParaRPr lang="sr-Cyrl-RS" sz="3600" dirty="0"/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355258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staurant Jadran kod Krsta | Budva Montenegro">
            <a:extLst>
              <a:ext uri="{FF2B5EF4-FFF2-40B4-BE49-F238E27FC236}">
                <a16:creationId xmlns:a16="http://schemas.microsoft.com/office/drawing/2014/main" id="{23F71E0B-7D50-8A47-9186-B44F09342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70" y="2379227"/>
            <a:ext cx="3354816" cy="447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84B564-46CE-9567-684A-A7F559119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42" y="1465420"/>
            <a:ext cx="4741531" cy="5392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BF67D8-7F58-9003-E4CB-D6B64140B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567" y="972224"/>
            <a:ext cx="3438525" cy="5382260"/>
          </a:xfrm>
          <a:prstGeom prst="rect">
            <a:avLst/>
          </a:prstGeom>
        </p:spPr>
      </p:pic>
      <p:pic>
        <p:nvPicPr>
          <p:cNvPr id="7" name="Picture 6" descr="Dizajn jelovnika za restorane Split | Korice za jelovnike | Izrada  jelovnika i cjenika | Dizajn">
            <a:extLst>
              <a:ext uri="{FF2B5EF4-FFF2-40B4-BE49-F238E27FC236}">
                <a16:creationId xmlns:a16="http://schemas.microsoft.com/office/drawing/2014/main" id="{45DBF60B-A705-5BA0-DF87-5B4E72320D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8584" r="5341" b="13359"/>
          <a:stretch/>
        </p:blipFill>
        <p:spPr bwMode="auto">
          <a:xfrm>
            <a:off x="4241260" y="-100210"/>
            <a:ext cx="4337308" cy="2479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Jelovnik za mjesec studeni">
            <a:extLst>
              <a:ext uri="{FF2B5EF4-FFF2-40B4-BE49-F238E27FC236}">
                <a16:creationId xmlns:a16="http://schemas.microsoft.com/office/drawing/2014/main" id="{3B6078DA-9928-2FE4-4703-828D3156F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81" y="0"/>
            <a:ext cx="2160499" cy="1944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459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B77D-FED7-2517-7625-03546321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2C076-6808-7C85-2AD4-D41FBD17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518" y="4534678"/>
            <a:ext cx="5130281" cy="1642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4800" b="1" i="1" dirty="0">
                <a:solidFill>
                  <a:srgbClr val="C00000"/>
                </a:solidFill>
              </a:rPr>
              <a:t>Хвала на пажњи</a:t>
            </a:r>
            <a:endParaRPr lang="sr-Latn-RS" sz="4800" b="1" i="1" dirty="0">
              <a:solidFill>
                <a:srgbClr val="C00000"/>
              </a:solidFill>
            </a:endParaRPr>
          </a:p>
        </p:txBody>
      </p:sp>
      <p:pic>
        <p:nvPicPr>
          <p:cNvPr id="5" name="Picture 4" descr="A group of jars of juice and fruit&#10;&#10;Description automatically generated">
            <a:extLst>
              <a:ext uri="{FF2B5EF4-FFF2-40B4-BE49-F238E27FC236}">
                <a16:creationId xmlns:a16="http://schemas.microsoft.com/office/drawing/2014/main" id="{2474360B-CE2B-D0A8-AC0B-4C41C118AB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97" b="15548"/>
          <a:stretch/>
        </p:blipFill>
        <p:spPr>
          <a:xfrm>
            <a:off x="20" y="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8266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3BB2F-A8B8-4F64-8E03-C79B69C44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5" y="564642"/>
            <a:ext cx="9561394" cy="665226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anchor="b">
            <a:normAutofit fontScale="90000"/>
          </a:bodyPr>
          <a:lstStyle/>
          <a:p>
            <a:pPr algn="ctr"/>
            <a:r>
              <a:rPr lang="sr-Cyrl-R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Средства гастрономске понуде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05D7FA3-9D2C-408E-853E-048EC435F3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332382"/>
              </p:ext>
            </p:extLst>
          </p:nvPr>
        </p:nvGraphicFramePr>
        <p:xfrm>
          <a:off x="30475" y="1557730"/>
          <a:ext cx="6998210" cy="5312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Očekivati Lijenost svrha dizajn jelovnika - avismarineo.org">
            <a:extLst>
              <a:ext uri="{FF2B5EF4-FFF2-40B4-BE49-F238E27FC236}">
                <a16:creationId xmlns:a16="http://schemas.microsoft.com/office/drawing/2014/main" id="{3FCCC69F-E32C-D4AF-007B-D878096CF8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128" y="1538256"/>
            <a:ext cx="6258922" cy="44706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8663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B5E3-5378-05E1-4E95-71790C595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9869" y="533076"/>
            <a:ext cx="1903446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sr-Cyrl-RS" dirty="0"/>
              <a:t>ЗНАЧАЈ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D3735-BBF1-4DDD-D890-8552B8376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33637"/>
            <a:ext cx="8843555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4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CIDFont+F5"/>
              </a:rPr>
              <a:t>Важно средство у рукама менаџера </a:t>
            </a:r>
            <a:r>
              <a:rPr lang="sr-Cyrl-RS" sz="40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CIDFont+F5"/>
              </a:rPr>
              <a:t>угоститељског предузећа</a:t>
            </a:r>
          </a:p>
          <a:p>
            <a:pPr algn="l"/>
            <a:r>
              <a:rPr lang="sr-Cyrl-RS" sz="4000" b="1" i="0" u="none" strike="noStrike" baseline="0" dirty="0">
                <a:solidFill>
                  <a:srgbClr val="7030A0"/>
                </a:solidFill>
                <a:latin typeface="CIDFont+F5"/>
              </a:rPr>
              <a:t>Представљају план производње</a:t>
            </a:r>
          </a:p>
          <a:p>
            <a:pPr algn="l"/>
            <a:r>
              <a:rPr lang="sr-Cyrl-RS" sz="4000" b="1" i="0" u="none" strike="noStrike" baseline="0" dirty="0">
                <a:solidFill>
                  <a:srgbClr val="FFC100"/>
                </a:solidFill>
                <a:latin typeface="CIDFont+F5"/>
              </a:rPr>
              <a:t>Мотивишу госта на потрошњу</a:t>
            </a:r>
            <a:endParaRPr lang="sr-Latn-RS" sz="4000" b="1" dirty="0">
              <a:latin typeface="Britannic Bold" panose="020B0903060703020204" pitchFamily="34" charset="0"/>
            </a:endParaRPr>
          </a:p>
        </p:txBody>
      </p:sp>
      <p:pic>
        <p:nvPicPr>
          <p:cNvPr id="4" name="Picture 3" descr="Razlika između jelovnika i menija - Ugostiteljstvo.com">
            <a:extLst>
              <a:ext uri="{FF2B5EF4-FFF2-40B4-BE49-F238E27FC236}">
                <a16:creationId xmlns:a16="http://schemas.microsoft.com/office/drawing/2014/main" id="{AA7C1009-4276-BF9F-1E36-3EF6174D0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555" y="349981"/>
            <a:ext cx="3116424" cy="2083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20 Predložaka za Jelovnik Restorana sa Kreativnim Dizajnom | Envato Tuts+">
            <a:extLst>
              <a:ext uri="{FF2B5EF4-FFF2-40B4-BE49-F238E27FC236}">
                <a16:creationId xmlns:a16="http://schemas.microsoft.com/office/drawing/2014/main" id="{BA5D9AF8-3EBE-7998-1F48-E6279DFC9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556" y="2433637"/>
            <a:ext cx="3116423" cy="442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Dizajn jelovnika i menija za restorane">
            <a:extLst>
              <a:ext uri="{FF2B5EF4-FFF2-40B4-BE49-F238E27FC236}">
                <a16:creationId xmlns:a16="http://schemas.microsoft.com/office/drawing/2014/main" id="{EC354F0F-1975-0D24-EAA3-315EF4D517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21" y="234784"/>
            <a:ext cx="3317109" cy="21480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234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CBB0C-A474-8A4B-728A-A90D0991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98" y="111967"/>
            <a:ext cx="4376057" cy="1502229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sr-Cyrl-RS" dirty="0"/>
              <a:t>Ко планира израду јеловника и менија</a:t>
            </a:r>
            <a:endParaRPr lang="sr-Latn-R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6FD990-A94B-805E-A050-E36E7345B1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509858"/>
              </p:ext>
            </p:extLst>
          </p:nvPr>
        </p:nvGraphicFramePr>
        <p:xfrm>
          <a:off x="690464" y="550507"/>
          <a:ext cx="11318033" cy="5962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439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7B71-A54D-4701-8BE3-8BC4E755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68" y="410846"/>
            <a:ext cx="7241458" cy="62154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sr-Cyrl-RS" i="1" spc="-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Јеловник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1E8486-5E9C-485F-99B8-812E90CE56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538256"/>
              </p:ext>
            </p:extLst>
          </p:nvPr>
        </p:nvGraphicFramePr>
        <p:xfrm>
          <a:off x="96774" y="1388757"/>
          <a:ext cx="11998452" cy="525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04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lovnici - Veleprodaja i Proizvodnja - Beograd - KUTIJICA">
            <a:extLst>
              <a:ext uri="{FF2B5EF4-FFF2-40B4-BE49-F238E27FC236}">
                <a16:creationId xmlns:a16="http://schemas.microsoft.com/office/drawing/2014/main" id="{9979C751-3265-F26B-E0EF-6EA877EA4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8573"/>
            <a:ext cx="4975294" cy="4379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 descr="Drveni jelovnik 02 Standard | Korice za jelovnike | Izrada jelovnika i  cjenika | Dizajn">
            <a:extLst>
              <a:ext uri="{FF2B5EF4-FFF2-40B4-BE49-F238E27FC236}">
                <a16:creationId xmlns:a16="http://schemas.microsoft.com/office/drawing/2014/main" id="{9884DADA-642B-C2AF-CF3F-2F22412AC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70" y="1091681"/>
            <a:ext cx="7338967" cy="4586855"/>
          </a:xfrm>
          <a:prstGeom prst="rect">
            <a:avLst/>
          </a:prstGeom>
          <a:noFill/>
          <a:ln>
            <a:noFill/>
          </a:ln>
          <a:effectLst>
            <a:reflection blurRad="38100" stA="45000" endPos="65000" dist="50800" dir="5400000" sy="-100000" algn="bl" rotWithShape="0"/>
          </a:effectLst>
        </p:spPr>
      </p:pic>
      <p:pic>
        <p:nvPicPr>
          <p:cNvPr id="6" name="Picture 5" descr="Dizajn jelovnika i menija za restorane">
            <a:extLst>
              <a:ext uri="{FF2B5EF4-FFF2-40B4-BE49-F238E27FC236}">
                <a16:creationId xmlns:a16="http://schemas.microsoft.com/office/drawing/2014/main" id="{8CFE5A1E-9C04-21CB-6CB3-7F5EC56EC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3" y="149291"/>
            <a:ext cx="4117296" cy="2329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4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F9C85-C099-013D-D501-D22A69329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36" y="340468"/>
            <a:ext cx="8570068" cy="6400800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Французи за јел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вник имају и други назив, па га ј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 називају и дневна карта (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carte de </a:t>
            </a:r>
            <a:r>
              <a:rPr lang="en-US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jouru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велика карта 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grande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carte de jour) 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једн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ставн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 јела 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liste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mets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sr-Latn-R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међунар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 стручн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 термин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гији, 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 свих 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вих термина, устали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назив п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карти – </a:t>
            </a:r>
            <a:r>
              <a:rPr lang="sr-Cyrl-RS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sr-Latn-RS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sr-Cyrl-RS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carte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 термин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г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 ставља д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знања уг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ститељск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бљу да жели к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нзумирати храну п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изб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 из карте јел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вника. П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 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вим термин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 се ј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 п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дразумева и к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лик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ће времена чекати г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ст, шт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треба да је п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 свак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 гастр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мск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 пр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назначен</a:t>
            </a:r>
            <a:r>
              <a:rPr lang="en-U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Cyrl-RS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Picture 3" descr="Izrada jelovnika - Izrada podmetača i futrola za escajg">
            <a:extLst>
              <a:ext uri="{FF2B5EF4-FFF2-40B4-BE49-F238E27FC236}">
                <a16:creationId xmlns:a16="http://schemas.microsoft.com/office/drawing/2014/main" id="{57FFD2EB-C8E4-7B8F-4C11-D02911320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413" y="787940"/>
            <a:ext cx="3204859" cy="3204859"/>
          </a:xfrm>
          <a:prstGeom prst="rect">
            <a:avLst/>
          </a:prstGeom>
          <a:noFill/>
          <a:ln>
            <a:noFill/>
          </a:ln>
          <a:effectLst>
            <a:reflection blurRad="127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2868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1214</Words>
  <Application>Microsoft Office PowerPoint</Application>
  <PresentationFormat>Widescreen</PresentationFormat>
  <Paragraphs>141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Britannic Bold</vt:lpstr>
      <vt:lpstr>Calibri</vt:lpstr>
      <vt:lpstr>Calibri Light</vt:lpstr>
      <vt:lpstr>CIDFont+F5</vt:lpstr>
      <vt:lpstr>Symbol</vt:lpstr>
      <vt:lpstr>Times New Roman</vt:lpstr>
      <vt:lpstr>Office Theme</vt:lpstr>
      <vt:lpstr>PowerPoint Presentation</vt:lpstr>
      <vt:lpstr>Средства гастрономске понуде</vt:lpstr>
      <vt:lpstr>PowerPoint Presentation</vt:lpstr>
      <vt:lpstr>Средства гастрономске понуде</vt:lpstr>
      <vt:lpstr>ЗНАЧАЈ</vt:lpstr>
      <vt:lpstr>Ко планира израду јеловника и менија</vt:lpstr>
      <vt:lpstr>Јеловник</vt:lpstr>
      <vt:lpstr>PowerPoint Presentation</vt:lpstr>
      <vt:lpstr>PowerPoint Presentation</vt:lpstr>
      <vt:lpstr>Сврставање јела на јелoвник</vt:lpstr>
      <vt:lpstr>Јеловник</vt:lpstr>
      <vt:lpstr>Врсте јеловника</vt:lpstr>
      <vt:lpstr>Мени</vt:lpstr>
      <vt:lpstr>Мени представља понуду за један оброк</vt:lpstr>
      <vt:lpstr>Доручак </vt:lpstr>
      <vt:lpstr>Ручак</vt:lpstr>
      <vt:lpstr>Вечера</vt:lpstr>
      <vt:lpstr>Према броју јела и намени:</vt:lpstr>
      <vt:lpstr>Према саставу</vt:lpstr>
      <vt:lpstr>Према намени</vt:lpstr>
      <vt:lpstr>Разноликост јела је веома важна за конструкцију менија</vt:lpstr>
      <vt:lpstr>Дегустација као вид гастрономске понуде</vt:lpstr>
      <vt:lpstr>Административно-обрачунски послови у гастрономији</vt:lpstr>
      <vt:lpstr>PowerPoint Presentation</vt:lpstr>
      <vt:lpstr>Требовање намирница</vt:lpstr>
      <vt:lpstr>Пријава потребе </vt:lpstr>
      <vt:lpstr>Проучавање пријављених потреба </vt:lpstr>
      <vt:lpstr>Пријем робе</vt:lpstr>
      <vt:lpstr>Квалитет гастрономског производа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гастрономске понуде</dc:title>
  <dc:creator>Korisnik</dc:creator>
  <cp:lastModifiedBy>Korisnik</cp:lastModifiedBy>
  <cp:revision>9</cp:revision>
  <dcterms:created xsi:type="dcterms:W3CDTF">2023-10-07T18:28:19Z</dcterms:created>
  <dcterms:modified xsi:type="dcterms:W3CDTF">2023-10-10T19:34:41Z</dcterms:modified>
</cp:coreProperties>
</file>